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AA1ECDDC-A763-4064-8967-DA2295720A0D}" type="datetimeFigureOut">
              <a:rPr lang="es-ES" smtClean="0"/>
              <a:pPr/>
              <a:t>27/05/2020</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8CDCD37D-4F0E-4BD0-8669-B91D154E8BD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A1ECDDC-A763-4064-8967-DA2295720A0D}" type="datetimeFigureOut">
              <a:rPr lang="es-ES" smtClean="0"/>
              <a:pPr/>
              <a:t>27/05/2020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DCD37D-4F0E-4BD0-8669-B91D154E8BD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A1ECDDC-A763-4064-8967-DA2295720A0D}" type="datetimeFigureOut">
              <a:rPr lang="es-ES" smtClean="0"/>
              <a:pPr/>
              <a:t>27/05/2020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DCD37D-4F0E-4BD0-8669-B91D154E8BD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A1ECDDC-A763-4064-8967-DA2295720A0D}" type="datetimeFigureOut">
              <a:rPr lang="es-ES" smtClean="0"/>
              <a:pPr/>
              <a:t>27/05/2020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DCD37D-4F0E-4BD0-8669-B91D154E8BD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AA1ECDDC-A763-4064-8967-DA2295720A0D}" type="datetimeFigureOut">
              <a:rPr lang="es-ES" smtClean="0"/>
              <a:pPr/>
              <a:t>27/05/2020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DCD37D-4F0E-4BD0-8669-B91D154E8BD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AA1ECDDC-A763-4064-8967-DA2295720A0D}" type="datetimeFigureOut">
              <a:rPr lang="es-ES" smtClean="0"/>
              <a:pPr/>
              <a:t>27/05/2020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DCD37D-4F0E-4BD0-8669-B91D154E8BD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AA1ECDDC-A763-4064-8967-DA2295720A0D}" type="datetimeFigureOut">
              <a:rPr lang="es-ES" smtClean="0"/>
              <a:pPr/>
              <a:t>27/05/2020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CDCD37D-4F0E-4BD0-8669-B91D154E8BD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A1ECDDC-A763-4064-8967-DA2295720A0D}" type="datetimeFigureOut">
              <a:rPr lang="es-ES" smtClean="0"/>
              <a:pPr/>
              <a:t>27/05/2020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CDCD37D-4F0E-4BD0-8669-B91D154E8BD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A1ECDDC-A763-4064-8967-DA2295720A0D}" type="datetimeFigureOut">
              <a:rPr lang="es-ES" smtClean="0"/>
              <a:pPr/>
              <a:t>27/05/2020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CDCD37D-4F0E-4BD0-8669-B91D154E8BD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AA1ECDDC-A763-4064-8967-DA2295720A0D}" type="datetimeFigureOut">
              <a:rPr lang="es-ES" smtClean="0"/>
              <a:pPr/>
              <a:t>27/05/2020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DCD37D-4F0E-4BD0-8669-B91D154E8BD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AA1ECDDC-A763-4064-8967-DA2295720A0D}" type="datetimeFigureOut">
              <a:rPr lang="es-ES" smtClean="0"/>
              <a:pPr/>
              <a:t>27/05/2020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8CDCD37D-4F0E-4BD0-8669-B91D154E8BD0}"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1ECDDC-A763-4064-8967-DA2295720A0D}" type="datetimeFigureOut">
              <a:rPr lang="es-ES" smtClean="0"/>
              <a:pPr/>
              <a:t>27/05/2020</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CD37D-4F0E-4BD0-8669-B91D154E8BD0}"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85984" y="1571612"/>
            <a:ext cx="6099064" cy="1628788"/>
          </a:xfrm>
        </p:spPr>
        <p:txBody>
          <a:bodyPr>
            <a:normAutofit/>
          </a:bodyPr>
          <a:lstStyle/>
          <a:p>
            <a:r>
              <a:rPr lang="es-ES" sz="6600" dirty="0"/>
              <a:t>La Familia</a:t>
            </a:r>
          </a:p>
        </p:txBody>
      </p:sp>
      <p:sp>
        <p:nvSpPr>
          <p:cNvPr id="95234" name="AutoShape 2" descr="data:image/jpeg;base64,/9j/4AAQSkZJRgABAQAAAQABAAD/2wCEAAkGBxIQEBQUEhQVFRUUFxgUFBYUFBUUFxcXGBwXFhUYFhYYHCggGBooGxUWITEhJSkrLi8uFx8zODMsNygtLi0BCgoKDg0OGxAQGy8kICUsLywsLC8sLCwsLCwsLCwsLywsLCwsLCwsLCwsLCwsLCwsLCwsLCwsLCwsLCwsLCwsLP/AABEIAMABBgMBIgACEQEDEQH/xAAcAAABBQEBAQAAAAAAAAAAAAAAAQQFBgcCAwj/xABLEAACAQIDBAcDBwkFBwUBAAABAgMAEQQSIQUxQVEGEyJhcYGRBzKhI0JSYoKxwQgUM3KSorLC0RVTY3PwJEOTs9Lh8TR0w9PiF//EABoBAAIDAQEAAAAAAAAAAAAAAAAEAgMFAQb/xAAsEQACAgEEAQMEAgEFAAAAAAAAAQIDEQQSITFBBRNhIjJRcSOxgRQ0kaHw/9oADAMBAAIRAxEAPwDcKKKKACiiigAooooAKKKKAEovVQ9oPSGTCokcRyvJcltDlUWGl+JJ+BqF6N9OoIMLaZ8RLPclkYFteSOdAniaoeogpuLfRaqZuO5I0m9JnHMVjO2el2KxRN3MacI4iQLfWbe3wHdUHfW+t+fH1pafqEU8RWRiOik1yz6DvS1gz9IsakeSOaTLcH3iWUqbjKTqBpu1B5VYujntKdZG/PA7B8oXq1UKgAsTlOpudTqe4VbXrK5fBCeknHns1eimmzNpxYlA8Lh1PLeO4jeD3GndNJp9CrWBCbb6Wq709ZhgZMvNb/q5he/dupvN05wyYYSZs0hAHUgjPm5EcB9bdUHbGLw/2WRqlJZis84LUTSVkO0uleLnJvIY14JESoHiw1PrbuqL/PJb36yS/wCu39aTl6hBPhZHY+m2NctI3K9LWO4HpRjITpMzD6MnbHx19DV06P8ATmOYiOYCJzoDf5NjyufdPcfU1bVrK7Hjopt0Vlaz2i3UUgNLTYoFFFFABRRRQAUUUUAFFFFABRRRQAtFFFABRRRQAUUUUAFFFJQBSvadsoSYcThgrw6C+5wxHY8bgW86yoTjcQQfC/3VpPtYxhCQR30JaRvs2C/xH0FeHQnZCxYcSOAXmAZrjcu9V9D99ZOqgp24RqaZuNWWZ7+dJ9IetJ+dJwYE92tbA+AiO9F9BQmBjG5QPAAfhVH+nL/dRlOHwk8v6OFz3kZF9WqVXoRO0Zd5FEnzVAJXwLf0HrWjCIDhXZF6nGlIi7DLujm2ZcDiLkEFTlmj+kvHTnY3B/rW4xSBlDLqGAIPcdRWTdOtmWAnUdqOyyW+chNge+xI8iauew9p9XsdJt5SE5b8St1T4gUzpJOOYvrsV1cE8SXb4Ifp50rKl8PDuAyysNSSf92v3E99uFRGz+hoaAtL2ZWHYA3R8R4nnTPorhRNiGllPYhN7n50rag954+JFX2KdW0B1HCxB9DrVLbte6X+BtJUJQj35MtdGRikgyuu8fiOYNFX3pDsFMSt/dkX3WG8dx5juqh4qF4XyTLlbgfmt3qaTsqcWOVWqa+RKQi+hpaKqLS9+z/pIWYYWZiTYmFyblgNShPEgajuHdV+FYIZmjKyJo8bB1PeDety2bixPDHKu6RVYeYvW1ornZHD7Rh6+hVz3R6f9jqiiinhAKKKKACiiigAooooAKKKKAEooooAKKKKACiiigAoooNAGae17DFnwv0ZC0JPIkqR6gt6VY8wjjvwVb6cgOApj0l+WYGTMyxTAqtjkXKctzbjrfWpCwZdRcEag1m2Y9xtGlWmq0meASW189m35LDJ4Xtfzv5U4ifMoNiLi9jvHcajtp4uZJ8OsaFkkZllOW4UBSQS1+zr3G/dxk6iSPDER5yoPualu86ZQe7UnyFcpAEcFAApuGAsBzDW58NOde06FlYA2JBANr2PA240y2DgXgw6RyPnZb3YAgasWsAdwF7DuAoA421hhJHIn00K+ZBA+NqidoY3qdhpDlZXCRC5sQxzqXsQe876mdpy5Qx5L6ngPWova+yzNgJMivlhTrLsWOZkHzMx3WzHTTdRDPKXlE5KP0uXhoXoZgljwkbnexaQ+egNueVRUxFMkxDRsDkJDb72K3t53U036OkHBwcjEo+GtemyNlJhVYIXbO2ZmkYsx0CgX5AAAeFciuDk23Jsf1FbQwwxEZzRqybwCTmYc15HlrfwqVqIxu1yuKjw6IWZxmbssAqWPbz2y7xa2/Wu4ycTxyirbW6MPChkgbOgGbK2ptv7J4+GlVxcf9WtdljAS3AADyGlZfiIBFJKnBHYDwvdfgRSl0FHoeotclhngXzISRbQ1rXs3lLbMgvw6xfJZHUfACsixOIUqQD3VsXs/wAMYtnYdTvKs/8AxHZx8Gpn09Pexb1PHtr9lhooorWMUKKKKACiiigAooooAKKKKAFooooAKKKKACiiigAooooAhdq7D60sVfLn0dSuZTpa+hBBtpv4edRuHVoyYnN2TS+7MODedvUHlVrqP2ps0TWIOV1vla3PerDiNKXtpT5j2MVXuP0y6Iym4x8RJHWJdTZhnUEEbwRfSuZMV1TZJhkbhcizDddW3H7+6me0tkQYg5icrfSW2viCNfvpNrHY9Da+3wdz7ciDKiHrHZgoCG4F9923aDW2/SpJmsL1C4LA4fCtmz5n4FiLgfVA/wC5px1skz5EXKLi5Y5DY3tlBBN/EetSjGUvtRy2VcPPHyPdl4czTXPuxnM3e29V8tG8hzqzOoIIOoIsR3GozCs8aBUijAH+K3mT8nqTXuMa/GI/ZdT99qdrr2RwZ1tu+WSu7NwhwyvAd0THJ3xNdkPfxXxQ09RwQCDcHUEca623iVy9blkVowbgoTmTiLrcA8Rf8ahcX1hRZsG4IIuUFir31uL7j4EXpS2G2Q7TL3ETNITppVUV8biTkbNGp0YhDGAOOrak9wNWmNAihRoFAA7gNBVZfZXseG0JOezVIfYbS4mWSVT1Zk7CLcmQ2ABOW5C2FzVn2vtKOJcztZRu5k8gOJqL2f0vwxW7MUP0SCT5ECxqqTTfJZBSUeCM290bRpcKkS5WnYxsFVlFhqWysSRZc1/Ctbw8QRQq6BQFA7hoKp/RCT88nbFWtHFeKC+8k2Mj/wAI9auYrQ00Elu/Jnauxyai/AtFFFMigUUUUAFFFFABRRRQAUUUUAJRRRQAUUVDdJ9vpgYc57TtpGl7Zj38lHE/1qMpKKyzqi5PCJZ5AouxAA3kmwHiTTF9uYUXJni03/KL/WsZ2vtebFvmmctrcLuRf1V4eO+oy/Hz3DdWfL1Dn6UPR0XHLN1g6R4ORsqYiIk7hnGvhepQGvnYd3pof9Dzq8+zvpSySrhpmuj6REnVG4Lc/NPAcD41OnWb5bZLBG3SbVmLyajTfG4jIuguxOVRe12O7wHE9wNOL1D47EgM8je7ECo8bZnP8I8jT/Yi3hZOo8MADm7bN7zEb/LgOQ4VU9vbMc4aZcNCiumftsl7rckCMfObId+4EVbcJPnQNzr2FTwslSk+zGugG0sWNoBI2EimItIHA3KbLlKjsm7Wv3mtEzuitKykMzFyLi41CjXdooX0qm+zqaNNrY0AACfrJIvqhJG7I7srg27q0XaaZk7r6+Bq+3CnhLHBU8yWZPJymFxZ17AHfK34Ia6/NMXzj/bb/op9sSbNCAd6XjP2dAfNcp86f0vuZeq4lKh2nPKMSSE6uAlHs1jdRdzcgXHAeBqiYHakmF1jbQnVG1U99uB8KtfSLoXiDPI0GVklbOVL5LEm9iNxF7kHvpk3QkwRNPjHByDsQxE9pzoilzbexAsB51mXe9ZLDWMeTX06oqi3nvHA82bt+SWMOYsoJIuGuLi3dpvPoaczSTyRllKR6EgyXbTmQMuXTXjUrszCDDwpFYWUAXtx4n1qN2pig7DKLi+WNdwdt+Y/VG/yJ5UtVCy6W2L48v4OWamMOUv18lQXo9iMS2fESgDnvJH1QbBR/q1PB0Wwu7rXvoPeXed2lqtMOy1Osvyjd/uj9Vd1u86154jYcTMCFC7iQotzFwRu0PfuFaMJaWHG3Pyxeb1k+d+34Q56LYtcIkeGcAKLiOQaAkkmzjgSTv3G/Cu+jHSUz4zFYcsHVGLQuLarcBlNt4BOh5VD4vDmP5KQ545AQrHnb3Wp37NNgCASzEglyY1H0VU8e86HwtTNsU9sqvt8ilM39cLvu8fPJeaKQmqrtTp5hIWKqWlI39XbL+0TY+V6hOyMFmTwTjCUniKyWuiqNH7S8PreKUHldD+OlSGzeneEmYKWaIn+8AC/tAkDztUFqK31Im6bF2i00Ugalq4qCiiigAooooAWiikoADWMdN9pHEY2TXsxExKOWXRj5sD6CtC6X9LEwACheslYXVL2AA+cx4Dh31kkSfneJBbsmaY5ra2zsWNgfHSs7W2JpQTH9HW097Q3dvTifwFOdlbNkxUmSMaXGdvmqPHn3VcouhmEis0rO/IM1hfkAtWLAxxIgEIUINwQAD4caUjRjsclZ+ChbZ6HtEbwyK3HI7BX8r6H4edQZwGJSRQY3V8wyEqR2r9nXdv761HaErQRu6p1hZhdQCSQbLbQG/3eG+vbGQK8ZTdpYW0I5EW3W0I8KsdS7RFWPpk9gNoh4yzAoUAMgNuzpc6gkEaHXuqLmQssMbb5GDOO8nO49A1c7MgK4RmYBTMFUKu4A2UA95LG/jXGIxhXEkhMwjU2sfnMCFuLaL7+vcdK1YSxHMjHshme2P5PfYJ+TA5KvwFq9ttYrqcPLJ9BGPnY2+NqjOjGJLXBDaC9yFAGuimx0bu4fe29pOL6vAMOMjrGPi5+CGmIYm1jyLuLg2mZXsTGHD4zDS392QK3esnybfxA+VbtKLxnwv8AjXz3Ot1I7tPEait06MY785wMMnFoxfxtY/GndbHEkxep5i0OtgvaSRfpBXHjqrfcnrU5Vc2Y1sQn1ldfuYfwmrHWfPsbqeYIKrHSd+tlgi+asqFuRYAyAHwCX+0KseImCIzHcoLHwGtVbGoQYHbf14Z/GRWQfFlHlSOst2x2ryNUrnJ6bZnsoQb3vfuUWv8AeB591RmBXNOf8NFC/auT8FFekknWMz8CbL+qt7etyfOm6S9VNdtFkULfgGF7X8c3wFX1aV16R47fLF43KWqWelwv2ScCRuRIlje/aGt+BBPkNO6veViBoLngL29TyqgxYibBtlDFCNCD7rW42Oh8RrVr2Hj5p1LOiqvzWFxmPGwPDvpA3rdO4LdnKF2w2bDMWGUjUDkynSx5afGpPoO3yUn+Z/KlQO3cXmIjBuAQX8Rqo8b2Pl31YOhK/wCzsfpSN+6FX71NalEHHT5fl8GFqLIy1O1eFz/yQXtC2zI8gwWGDM7KGmy8j7qk8BxPdYcaoCbOnPXBVVuouZSCbADeF01bQ6d3hWnk/KyOirnmdiWtbspZFJI1PZVdO+udn4VEEiBFUsxd7Xs5fe2vgRburKuj7kss1aWoQSRlaRs5UKhYubR/WPzspPKuHlA3g9+m62hzctdK1GTZ8KtCFjuYLtGqWGUEFTe5Atqd/wCFNMRsOCSRpwD8opSRdym9gSRwbS1LujCL1Zka+zrpGyyLhZSSj/oSfmsNcn6pANuRHfWmA189xlsLiljJOaKZMp5gMpHqPvr6DFaOinJwal4M7VwUZZXk6opKKcFRaKKKAEpDS0UAY77SkYbQcncUQr4Dl5hvSq1hHaOVHQFiHDZQLkkG+g52rUPadsUywCdB2ofe70O/0Nj4E1nGx8f+bzrJYkC4IFr5WBFxfS476xtTBxt58mvp57qljwahE3WZZF17BAB0Nzl9N1qXZs8joTJH1bZmFtNQDYN5jWqnD0thiksgkMTXLZr3UniLnXW9x6VacLtKGSMMsgswuCxykjzsf/FTjJPo5KOB3LJlUsdwBJ8ta88RIFUm2ptpxJ4DxvpTB8dACAZusO9UzKd27dYHxY17bH2rC5Mj5iyHsRhSbfWzDslt+8gD41bCG54IyzFZwTGLtBhog590x5j3r2ifVagYHlkxCZdGfNdTuWPfdrC9wbceNuN6621tYyEBhxvHENSW4FuZ7t3jvD7onhmWWZnN3KRnuUEy6D9kX8O6nsZWPAttVS3T+59I8ej+CySyMbE9pQRe+jdq4sBa4HPjTjpN0fix8QjkLKVOdGQ2KtYi9tzCxOhFV3FdMsPhZ5Y3zB0kcMLLbViRvbkQa5k9pcHzUY+aD+aro4jjaZ73ybyir/8A8/xhxQhky/m4u7zIbZlHzMp1Vjp8da1bCJHDAqIAqooVVGm7dUZDtrrIUlM+HiV0D9pwzAML2I01151mnSzpoFndYp+sQWytELZtAT2jusSRoRuqyy6VjWeSMaml+DTsLiV/OoFuLl20uLn5OThVtr5z9n/Sdv7XwxZAVdmjuxLMCykBr338POvoyqp5zyWQioxwiK2xJmZIhu/SP4KeyPNrfsmojpGobDOt7F7Ih4hyRlYd4Pa+zUjmzO7ni2UX+ivZHlfMftVEbeYNJCh5s5+yLL/EfSsj/capR8Z/oak/aqchhgMSGSxAVk7LryI5c1O8HlTiWIOpBFwaY7QSJWWR7ixsSpYErYkg237v6UuImhLqFJy65jd7k3t7xNyBxHeDqL16CWoVc1W0ZkdM7IOxMZYbEyozIjZ1U2XMucDmAd9t3HjUlmxEgszBB9UWPqSbUs5WNCqWUgaWA08SdFBta5rvGSmBQz3ZToCou199io8DqNPCozjplPa0snYS1br3KTwiGxYEOa+5db8Tx8zerlszCtDs1At8xTrGte95G6yS1tb2Zhz0qjrh5MXKqkZc7WVTqbn5z2O5RdrA8K0SDaojsmIXqToFbfC3LLJuX9VrHx313WSziJHQQwnLt5ILDZnwto2UNlZFbUrmBKg6a2uKewKQihjmYAAndc21NdbSkjjlJDpZrFgGF1awsSPokW15+NMsXtVIf0uZbkhbKzBvAqCN3A2rDlHa8G/B7+j1xbyB4+rQMGa0rEgZUAJvzOunnXsYwFIHefM6moTB7dabEKiLZO1e/vGw39wvb1qXxkwVdTUGWyrlB4ZTdpbGMm0o5NAgVZTfczRsOyTwvpqa1mKTMoI4gHXfrrVbg2ZGi9diXKBgLoWVVyi+VW4k6m4B1van/XTYnSMNDEd8jC0jj/DRtUH1mF+Q405p63Bc+RLU2Kb48EPjMXMiOVc2aRibl7jtMLBgCVXdoALcwKsmxnYwJmBBtbVxISBuYsN5I1pjN0ahKqFzLlIIuxkFxxs5Ou/Ua6m97mpfDwqihVAAG4DQc6shGSbyVWTi0sHrRSUVaVC0UUUAcSoGBBFwdCDxB31h/SvYxweKeMe4e3Gfqm+nlqPKtb6VY98NhjKnzWjzm17IXUObfqk1n3tJ2vBiZIBC6yZFOZkNxqQQL89D60lrVFw57Q5o3JT+GU1/d8K0XoxORsR7/wB40a+DsoI/fb1rPMPC0rKkalmchUA1J/7d/dWp7Q2b+Z7Ow8F7nOM55tZ5G8sw+ApbRRe5sbuacox+SHwsU0a2RVZeF9Db8a88Tj5tASqA6EgXIvu37tanUFgK8MXhVkBBGtrf+a0sfgbU03yhlBAlhIqkkZVm6xlYZt1lBBNiLtoO6rF0dgYt1qARrfJImtyAMwB4XBc/HfeqzsXGfm8w6zUKQsl9exvV/FTrfubnWi4bDrGLIAASW05njUYw+rJmaxODx+emfNftNW218Z/mA/uJVXKDkKt3tWS22MV3lD6xpVSraqS2IwLG1NnHUryFdWrl5lG8iuhrU0okW5Y5H2wsR1WMwr/RxEJ8usW/wuPOvqjbOJaOElffYhE7mY2v5XJ8q+Sg4VlZr2V1Y2tewNza+l6+qcbKJZI8pOVV6w95cWTzAzeorM9Qmq05fA7pfqWBIkyqByAHpVb6SMVxCNyj/mNWaoHpXhyQjjct1b7VspJ5XFvtVh+mzUdVFy/9lDWti3RJI8squouAw3i4rmLAopBtewtrry1I56DXuqOwuKZBbeORpydpfV+NeulTl5wefWp4xnA4xeGDWJsCDcmwOgvbU7tTfyqHLNoCbhRpqTrZV49y3vzY17z4ln37uQ3VzhcOZWyjQD3m+iP+r/zVVsaaV71ngnVddb/BX0ywdDMBdjMw0F0j8fnt/L+1VtdARYgEHeDqPSozo4wEOQf7tinl7y/BhUrWc7ve+v8AJqwq9lbPwZ1tfZUsBkZoF6ksz3jsVVeF14WFuFqaZWyZQ3YPzHAde619V8jV06Zz5cI4G+RkjH2mF/3QaqFYWsiqrPpffJGU5VyzFnhhMRJECI40VjoWCki3PMZC27hajFdrtTSE21GuQA87Dj3m9OKedEQjY1wygnq7qSAcpUr7t92jH0FVVuV01BvBKWqtteGyV6EbPTqFd4j1gZgGkDE5b3UoH91bEDSw0q1WpBXVb8I7YpExKWiipgFFFFABSUUUAeeJhWRGRwGVgVYHcQdCDVDm9mMRY5JnVCfdKhiO7NcX8xWgUVXOuM/uROFkofayE2B0Yw+D1jUlyLGRzdrchwUdwFNem/6KL/M/kerJVJ9o+3IYUSO5aUOHyLa4WxUluWjG3MgV1xUY4RfpVOy+OMtnanSlqD2V0hw8igdYoI4MbHzBp5PtvDILtMg+0KMo15VTTxgbbaTK6v8AZbwNh/T41b+iOO6yDIT2oux35fmH00+zWW7f6XxvdYlLaEXOgF+Nt5qd9k3SUySSYeWxd/lUe1ibaMp8LgjxNRjJbiOt0s3p97XRR/bLHl2vJ9aONvhb+WqPWje3WG20kb6cCfBnFZya2KX/ABo8jb97Nh/J+wET4TEu6IzddlDFQWC5F0BIuBrWSYuAxyyRnfHI6H7LFfwrZvyeD/sOI/8AcfyJWY9PMN1W1MYv+Oz/APEtJ/PVFD/kaL7l9CK5ihdDX1Fsq74TDzoL5oIi6j5wyizD6w+I8q+YJBofCvp72ay59j4I/wCAi/sjL+FV6+tTWGGlk1kexuGAINwdxFJJGGUqwuCLEHcQd9OsTs+5LRnKx1IOqt4jge8fGmbyFP0ile/3l/aH42rzVulsreV0aUZqRXsZ0fdTeI5l+ixsw8Dubzt50w/s6f8Aun/d/wCqrlFKri6sGH1SD91dmnKvV9TXHb3+0KWem0TecY/RVMLsKVz2+wOQILeu4fGpUYZYuwosB/rzp8uMjb3WznknbP7t6RsBLK1wBGOb6nyRfxIpTUT1Orf1c/0N6aunT8RWP7F2FJaZl+moYeKmx+DD0qepjgdlpEc1yzWtmb42A0FP61NNXKupRl4KbpKU20Uv2hbRSNsNG7WuzSa3t2RYeHv1Ax4uNtzofBhTf2wB0xUMhKlTHlVQSW0JLEi2g7QF+6qIManHSkdVSrLG2zN1ErYyyoNr8mjGZQLlhbxFePRjaKDHxdtbuzJa4v2gbC3jas7lxSniAPEU66PTEYzD9Xq/WplF7XOYcTpuqmrTqM08+SuuyxyX0M+jxRSUtbhpBRRRQAUUUUALRRRQAUlLSUAcOKxHpfsCbCTsZLujsWWU3Oa/Bzwb+lbdI4UEsbAC5J0AHG9NkkhxMZsUkjbQ7mHeCDUZJMe9P10tJZvSyvKPnp0B3gHxrlYVG5R6VsuN9nuCkJKq8RP922nkrXAqIwns9wxxLxl5WSNEY6qO05fs3C/RVT9qqnBnpo+v6VrLTz+jK8TCWdQgLM2gVQSSeFgN9a/7Nuh5wKGaYfLyADLv6tN+W/0ibX8AKlOjOwcPhZ8QI41BUplY9p8rILjMdbZgT51ZrVOEMcmJ6l6s9QtkFiP/AGzFfygILT4N/pRyoT+qyEfxmsoNbf7fcLfCYeT6ExU+Do34qKxCtXTvMDzN6xM2f8nY/wCyYocpx/AtVD20YXq9ryHhLFFJ5gGM/wDLHrVo/J2k+Sxq8pI29VI/Cmv5QGFtPhJfpJJGfFSrD7zS9bxcX2LNZlDbq+j/AGOy5ti4X6odfR3r5wr6B9hUl9kIPoyzL+9f8as1a4RXpvJoNIRXVJSQ0QuzMHGz4gOiMVnY9pQdHVH4j6xp+NmQDXqo/wBhf6U2wWmLxK81hk82Dp/8dSlRSRJsi9ir2sQec7fuqi/y1KWqM2Bqkp54if4Oy/hUpXV0cfYlqDS0jV04YF082t+dY+Vr9mM9UngmhPm2Y+YqvM1gTy1rfelWxsJJDJJNBG7qhKnLZy3zRmWx1NhvqKg9mWBshZZCwylvlWIJFr3B4X4Vnz0spSzkchfFR6Mo21siTCNEslrywpPaxGXMWBQ8yLDXvplh5+rlhk+hLG/kGBPwrbul/QhNoyRuZWiMalOyqtcEg8eVvjVZwXstw8rzJJPMwjZU7ORMwKK5vofpcK49NJTzHo7G+LjyalS0gpa0RIKKKKACiiigBKKWigBKKWkoAq3T3GlYljGnWElv1UsbeGYr6Gl2Nshe3keSPLlW8b5QTa5Zk1VjqNSCad9JNgnFZCrhStwcwJBDWvu46VIbJ2cuHiWNSTbUsdSxOpJ/1usKp2N2ZfQRk03/AIPA4XFL7s6t/mQgn1Rl+6vfZuC6oNmbM7sXka1rsQBoOAAVQByFPaDVuDuSMwX/AKrEeEX3NUnUDg9oRpiMUWY36xFAVWc9mNL6KDxY05w/SHDO+QSdq9rMrprusCwAvUVJfkJJrsr3tjwfW7ImI3xmOXyVhm/dLV86V9U9LIY5cDiI5HSNZInTM5CqCwIBJ8bV8s4qBo2K3R8umZCxU94JUEjyp3T2ximpMXuqlLDSNP8Ayd5bYjHJzSJvRpAf4hVk9vODz7Pil/uZ1J8HDR/ey+lU/wBgLBdoYgFtXg0W2hyupOvMX+PdWw9Mdhf2hgZsNcKZFGViLhWVg6E24ZlFUykvc3Is2vbhnyxW5/k/S32dOPo4px5FIm+8msRxuFeOaSK4Jid4yQDYlGKki/C4q9ezPpsmyo5IpIndZZOsLIy3BsF0UgA+7zq7UWxmsIhTTOLeT6CovUV0e6QYfHxdZh3zAaMCLMh5Mp3U4xO0oo2yk3bfkUFm7rgbh3mwpTKL8Po8G7OOH+JAfPqnH/3VKVV9qbbjjnhmkVkVBIhJyk2fIbhQSSAUF6mNsbVTCwmV7kXAAUXJJ3AVFSTyTdc+OOzz6OG8BP0pZ29ZpKlKrewtphIEXIWtc5o2RgcxLaXIPGpnBbRimv1bAlTZl3Mp5Mp1FEZJ9HJwlF8odk1FYfb0TsR2lsbZmFlNzYEG+4ncTapS1UXaWz7q8J0ZNF7xvS/NSoW/9RRNtLgIJN4ZYtozrM0EaG4aUM2/RYflf4hGPtVMVSPZ7N1rSX34cCHW5a7G7XvyCIv2Kust7G2psbePCiuW6O47bDZLb+DuovZX6fF/5qf8qKq7JtnEQxmTMZNxIa1hr2gQBoAL6jdbUHU1I9CMWZlxEjXu0q3va9xHGDuAG8Gue4nLb5O+29rl4LLRS0VYVCUUtFACUtFFABRSUtABRSUtACWpaKKACmu1C4glMQvIEbIBvLWOW1++1OaKGBkhTHv2I8PiPtllHncgepqU2T0FxEjK2LkyILHqozqe4ldAPWtHotVKoinkq9rLy22Yz7Utn7RxWMKiNzAluqVb5TpcsbCxa9x3WqtYHoDjZT+jYfZb72AA9a+i6KswMb/gzX2c+zyXAYk4mZhmKMioCCbNa5YjQbtwv41pRooruCLeTL9t+yRZcRJNFLYSszsjXFmYljZhfiTwqKPshlv74/b/APxWy0UYJKbKV0H6Df2a0j9YWeRcthcqOIJ3XI8OJ51Hp0Vx4kYhgCx7TiUjN3mwvWi0VGUFLstq1M6s7cc/BU9ldDUVg+IczONbG+Xzvq3np3VZcVhklQo6hlbQg6ive1FqkopdFdls5y3SZS8Z0HsScNKyX+axb+JdfW9ddG+i8+HxAld1sAQcpZi9+dxuvr5VcrUWqPtxzlFz1lrg4N8P4AUy2hs1JrE3VhoGXfbkb6Edx+FPaWp4FSL2NsaPC9YUuWlfPIx4mwUWA3Cw+88ak7UUVxLB1tvsr+1NlsrF41zK2rKLXB4kA7wd9t972ve1R/QzZMsGIxLWZYHEeRWBFnGfMFU6gAEeoHCrhRUXBNpklY0nH8hS0lFTIC0UUUAFFJS0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5236" name="AutoShape 4" descr="data:image/jpeg;base64,/9j/4AAQSkZJRgABAQAAAQABAAD/2wCEAAkGBxIQEBQUEhQVFRUUFxgUFBYUFBUUFxcXGBwXFhUYFhYYHCggGBooGxUWITEhJSkrLi8uFx8zODMsNygtLi0BCgoKDg0OGxAQGy8kICUsLywsLC8sLCwsLCwsLCwsLywsLCwsLCwsLCwsLCwsLCwsLCwsLCwsLCwsLCwsLCwsLP/AABEIAMABBgMBIgACEQEDEQH/xAAcAAABBQEBAQAAAAAAAAAAAAAAAQQFBgcCAwj/xABLEAACAQIDBAcDBwkFBwUBAAABAgMAEQQSIQUxQVEGEyJhcYGRBzKhI0JSYoKxwQgUM3KSorLC0RVTY3PwJEOTs9Lh8TR0w9PiF//EABoBAAIDAQEAAAAAAAAAAAAAAAAEAgMFAQb/xAAsEQACAgEEAQMEAgEFAAAAAAAAAQIDEQQSITFBBRNhIjJRcSOxgRQ0kaHw/9oADAMBAAIRAxEAPwDcKKKKACiiigAooooAKKKKAEovVQ9oPSGTCokcRyvJcltDlUWGl+JJ+BqF6N9OoIMLaZ8RLPclkYFteSOdAniaoeogpuLfRaqZuO5I0m9JnHMVjO2el2KxRN3MacI4iQLfWbe3wHdUHfW+t+fH1pafqEU8RWRiOik1yz6DvS1gz9IsakeSOaTLcH3iWUqbjKTqBpu1B5VYujntKdZG/PA7B8oXq1UKgAsTlOpudTqe4VbXrK5fBCeknHns1eimmzNpxYlA8Lh1PLeO4jeD3GndNJp9CrWBCbb6Wq709ZhgZMvNb/q5he/dupvN05wyYYSZs0hAHUgjPm5EcB9bdUHbGLw/2WRqlJZis84LUTSVkO0uleLnJvIY14JESoHiw1PrbuqL/PJb36yS/wCu39aTl6hBPhZHY+m2NctI3K9LWO4HpRjITpMzD6MnbHx19DV06P8ATmOYiOYCJzoDf5NjyufdPcfU1bVrK7Hjopt0Vlaz2i3UUgNLTYoFFFFABRRRQAUUUUAFFFFABRRRQAtFFFABRRRQAUUUUAFFFJQBSvadsoSYcThgrw6C+5wxHY8bgW86yoTjcQQfC/3VpPtYxhCQR30JaRvs2C/xH0FeHQnZCxYcSOAXmAZrjcu9V9D99ZOqgp24RqaZuNWWZ7+dJ9IetJ+dJwYE92tbA+AiO9F9BQmBjG5QPAAfhVH+nL/dRlOHwk8v6OFz3kZF9WqVXoRO0Zd5FEnzVAJXwLf0HrWjCIDhXZF6nGlIi7DLujm2ZcDiLkEFTlmj+kvHTnY3B/rW4xSBlDLqGAIPcdRWTdOtmWAnUdqOyyW+chNge+xI8iauew9p9XsdJt5SE5b8St1T4gUzpJOOYvrsV1cE8SXb4Ifp50rKl8PDuAyysNSSf92v3E99uFRGz+hoaAtL2ZWHYA3R8R4nnTPorhRNiGllPYhN7n50rag954+JFX2KdW0B1HCxB9DrVLbte6X+BtJUJQj35MtdGRikgyuu8fiOYNFX3pDsFMSt/dkX3WG8dx5juqh4qF4XyTLlbgfmt3qaTsqcWOVWqa+RKQi+hpaKqLS9+z/pIWYYWZiTYmFyblgNShPEgajuHdV+FYIZmjKyJo8bB1PeDety2bixPDHKu6RVYeYvW1ornZHD7Rh6+hVz3R6f9jqiiinhAKKKKACiiigAooooAKKKKAEooooAKKKKACiiigAoooNAGae17DFnwv0ZC0JPIkqR6gt6VY8wjjvwVb6cgOApj0l+WYGTMyxTAqtjkXKctzbjrfWpCwZdRcEag1m2Y9xtGlWmq0meASW189m35LDJ4Xtfzv5U4ifMoNiLi9jvHcajtp4uZJ8OsaFkkZllOW4UBSQS1+zr3G/dxk6iSPDER5yoPualu86ZQe7UnyFcpAEcFAApuGAsBzDW58NOde06FlYA2JBANr2PA240y2DgXgw6RyPnZb3YAgasWsAdwF7DuAoA421hhJHIn00K+ZBA+NqidoY3qdhpDlZXCRC5sQxzqXsQe876mdpy5Qx5L6ngPWova+yzNgJMivlhTrLsWOZkHzMx3WzHTTdRDPKXlE5KP0uXhoXoZgljwkbnexaQ+egNueVRUxFMkxDRsDkJDb72K3t53U036OkHBwcjEo+GtemyNlJhVYIXbO2ZmkYsx0CgX5AAAeFciuDk23Jsf1FbQwwxEZzRqybwCTmYc15HlrfwqVqIxu1yuKjw6IWZxmbssAqWPbz2y7xa2/Wu4ycTxyirbW6MPChkgbOgGbK2ptv7J4+GlVxcf9WtdljAS3AADyGlZfiIBFJKnBHYDwvdfgRSl0FHoeotclhngXzISRbQ1rXs3lLbMgvw6xfJZHUfACsixOIUqQD3VsXs/wAMYtnYdTvKs/8AxHZx8Gpn09Pexb1PHtr9lhooorWMUKKKKACiiigAooooAKKKKAFooooAKKKKACiiigAooooAhdq7D60sVfLn0dSuZTpa+hBBtpv4edRuHVoyYnN2TS+7MODedvUHlVrqP2ps0TWIOV1vla3PerDiNKXtpT5j2MVXuP0y6Iym4x8RJHWJdTZhnUEEbwRfSuZMV1TZJhkbhcizDddW3H7+6me0tkQYg5icrfSW2viCNfvpNrHY9Da+3wdz7ciDKiHrHZgoCG4F9923aDW2/SpJmsL1C4LA4fCtmz5n4FiLgfVA/wC5px1skz5EXKLi5Y5DY3tlBBN/EetSjGUvtRy2VcPPHyPdl4czTXPuxnM3e29V8tG8hzqzOoIIOoIsR3GozCs8aBUijAH+K3mT8nqTXuMa/GI/ZdT99qdrr2RwZ1tu+WSu7NwhwyvAd0THJ3xNdkPfxXxQ09RwQCDcHUEca623iVy9blkVowbgoTmTiLrcA8Rf8ahcX1hRZsG4IIuUFir31uL7j4EXpS2G2Q7TL3ETNITppVUV8biTkbNGp0YhDGAOOrak9wNWmNAihRoFAA7gNBVZfZXseG0JOezVIfYbS4mWSVT1Zk7CLcmQ2ABOW5C2FzVn2vtKOJcztZRu5k8gOJqL2f0vwxW7MUP0SCT5ECxqqTTfJZBSUeCM290bRpcKkS5WnYxsFVlFhqWysSRZc1/Ctbw8QRQq6BQFA7hoKp/RCT88nbFWtHFeKC+8k2Mj/wAI9auYrQ00Elu/Jnauxyai/AtFFFMigUUUUAFFFFABRRRQAUUUUAJRRRQAUUVDdJ9vpgYc57TtpGl7Zj38lHE/1qMpKKyzqi5PCJZ5AouxAA3kmwHiTTF9uYUXJni03/KL/WsZ2vtebFvmmctrcLuRf1V4eO+oy/Hz3DdWfL1Dn6UPR0XHLN1g6R4ORsqYiIk7hnGvhepQGvnYd3pof9Dzq8+zvpSySrhpmuj6REnVG4Lc/NPAcD41OnWb5bZLBG3SbVmLyajTfG4jIuguxOVRe12O7wHE9wNOL1D47EgM8je7ECo8bZnP8I8jT/Yi3hZOo8MADm7bN7zEb/LgOQ4VU9vbMc4aZcNCiumftsl7rckCMfObId+4EVbcJPnQNzr2FTwslSk+zGugG0sWNoBI2EimItIHA3KbLlKjsm7Wv3mtEzuitKykMzFyLi41CjXdooX0qm+zqaNNrY0AACfrJIvqhJG7I7srg27q0XaaZk7r6+Bq+3CnhLHBU8yWZPJymFxZ17AHfK34Ia6/NMXzj/bb/op9sSbNCAd6XjP2dAfNcp86f0vuZeq4lKh2nPKMSSE6uAlHs1jdRdzcgXHAeBqiYHakmF1jbQnVG1U99uB8KtfSLoXiDPI0GVklbOVL5LEm9iNxF7kHvpk3QkwRNPjHByDsQxE9pzoilzbexAsB51mXe9ZLDWMeTX06oqi3nvHA82bt+SWMOYsoJIuGuLi3dpvPoaczSTyRllKR6EgyXbTmQMuXTXjUrszCDDwpFYWUAXtx4n1qN2pig7DKLi+WNdwdt+Y/VG/yJ5UtVCy6W2L48v4OWamMOUv18lQXo9iMS2fESgDnvJH1QbBR/q1PB0Wwu7rXvoPeXed2lqtMOy1Osvyjd/uj9Vd1u86154jYcTMCFC7iQotzFwRu0PfuFaMJaWHG3Pyxeb1k+d+34Q56LYtcIkeGcAKLiOQaAkkmzjgSTv3G/Cu+jHSUz4zFYcsHVGLQuLarcBlNt4BOh5VD4vDmP5KQ545AQrHnb3Wp37NNgCASzEglyY1H0VU8e86HwtTNsU9sqvt8ilM39cLvu8fPJeaKQmqrtTp5hIWKqWlI39XbL+0TY+V6hOyMFmTwTjCUniKyWuiqNH7S8PreKUHldD+OlSGzeneEmYKWaIn+8AC/tAkDztUFqK31Im6bF2i00Ugalq4qCiiigAooooAWiikoADWMdN9pHEY2TXsxExKOWXRj5sD6CtC6X9LEwACheslYXVL2AA+cx4Dh31kkSfneJBbsmaY5ra2zsWNgfHSs7W2JpQTH9HW097Q3dvTifwFOdlbNkxUmSMaXGdvmqPHn3VcouhmEis0rO/IM1hfkAtWLAxxIgEIUINwQAD4caUjRjsclZ+ChbZ6HtEbwyK3HI7BX8r6H4edQZwGJSRQY3V8wyEqR2r9nXdv761HaErQRu6p1hZhdQCSQbLbQG/3eG+vbGQK8ZTdpYW0I5EW3W0I8KsdS7RFWPpk9gNoh4yzAoUAMgNuzpc6gkEaHXuqLmQssMbb5GDOO8nO49A1c7MgK4RmYBTMFUKu4A2UA95LG/jXGIxhXEkhMwjU2sfnMCFuLaL7+vcdK1YSxHMjHshme2P5PfYJ+TA5KvwFq9ttYrqcPLJ9BGPnY2+NqjOjGJLXBDaC9yFAGuimx0bu4fe29pOL6vAMOMjrGPi5+CGmIYm1jyLuLg2mZXsTGHD4zDS392QK3esnybfxA+VbtKLxnwv8AjXz3Ot1I7tPEait06MY785wMMnFoxfxtY/GndbHEkxep5i0OtgvaSRfpBXHjqrfcnrU5Vc2Y1sQn1ldfuYfwmrHWfPsbqeYIKrHSd+tlgi+asqFuRYAyAHwCX+0KseImCIzHcoLHwGtVbGoQYHbf14Z/GRWQfFlHlSOst2x2ryNUrnJ6bZnsoQb3vfuUWv8AeB591RmBXNOf8NFC/auT8FFekknWMz8CbL+qt7etyfOm6S9VNdtFkULfgGF7X8c3wFX1aV16R47fLF43KWqWelwv2ScCRuRIlje/aGt+BBPkNO6veViBoLngL29TyqgxYibBtlDFCNCD7rW42Oh8RrVr2Hj5p1LOiqvzWFxmPGwPDvpA3rdO4LdnKF2w2bDMWGUjUDkynSx5afGpPoO3yUn+Z/KlQO3cXmIjBuAQX8Rqo8b2Pl31YOhK/wCzsfpSN+6FX71NalEHHT5fl8GFqLIy1O1eFz/yQXtC2zI8gwWGDM7KGmy8j7qk8BxPdYcaoCbOnPXBVVuouZSCbADeF01bQ6d3hWnk/KyOirnmdiWtbspZFJI1PZVdO+udn4VEEiBFUsxd7Xs5fe2vgRburKuj7kss1aWoQSRlaRs5UKhYubR/WPzspPKuHlA3g9+m62hzctdK1GTZ8KtCFjuYLtGqWGUEFTe5Atqd/wCFNMRsOCSRpwD8opSRdym9gSRwbS1LujCL1Zka+zrpGyyLhZSSj/oSfmsNcn6pANuRHfWmA189xlsLiljJOaKZMp5gMpHqPvr6DFaOinJwal4M7VwUZZXk6opKKcFRaKKKAEpDS0UAY77SkYbQcncUQr4Dl5hvSq1hHaOVHQFiHDZQLkkG+g52rUPadsUywCdB2ofe70O/0Nj4E1nGx8f+bzrJYkC4IFr5WBFxfS476xtTBxt58mvp57qljwahE3WZZF17BAB0Nzl9N1qXZs8joTJH1bZmFtNQDYN5jWqnD0thiksgkMTXLZr3UniLnXW9x6VacLtKGSMMsgswuCxykjzsf/FTjJPo5KOB3LJlUsdwBJ8ta88RIFUm2ptpxJ4DxvpTB8dACAZusO9UzKd27dYHxY17bH2rC5Mj5iyHsRhSbfWzDslt+8gD41bCG54IyzFZwTGLtBhog590x5j3r2ifVagYHlkxCZdGfNdTuWPfdrC9wbceNuN6621tYyEBhxvHENSW4FuZ7t3jvD7onhmWWZnN3KRnuUEy6D9kX8O6nsZWPAttVS3T+59I8ej+CySyMbE9pQRe+jdq4sBa4HPjTjpN0fix8QjkLKVOdGQ2KtYi9tzCxOhFV3FdMsPhZ5Y3zB0kcMLLbViRvbkQa5k9pcHzUY+aD+aro4jjaZ73ybyir/8A8/xhxQhky/m4u7zIbZlHzMp1Vjp8da1bCJHDAqIAqooVVGm7dUZDtrrIUlM+HiV0D9pwzAML2I01151mnSzpoFndYp+sQWytELZtAT2jusSRoRuqyy6VjWeSMaml+DTsLiV/OoFuLl20uLn5OThVtr5z9n/Sdv7XwxZAVdmjuxLMCykBr338POvoyqp5zyWQioxwiK2xJmZIhu/SP4KeyPNrfsmojpGobDOt7F7Ih4hyRlYd4Pa+zUjmzO7ni2UX+ivZHlfMftVEbeYNJCh5s5+yLL/EfSsj/capR8Z/oak/aqchhgMSGSxAVk7LryI5c1O8HlTiWIOpBFwaY7QSJWWR7ixsSpYErYkg237v6UuImhLqFJy65jd7k3t7xNyBxHeDqL16CWoVc1W0ZkdM7IOxMZYbEyozIjZ1U2XMucDmAd9t3HjUlmxEgszBB9UWPqSbUs5WNCqWUgaWA08SdFBta5rvGSmBQz3ZToCou199io8DqNPCozjplPa0snYS1br3KTwiGxYEOa+5db8Tx8zerlszCtDs1At8xTrGte95G6yS1tb2Zhz0qjrh5MXKqkZc7WVTqbn5z2O5RdrA8K0SDaojsmIXqToFbfC3LLJuX9VrHx313WSziJHQQwnLt5ILDZnwto2UNlZFbUrmBKg6a2uKewKQihjmYAAndc21NdbSkjjlJDpZrFgGF1awsSPokW15+NMsXtVIf0uZbkhbKzBvAqCN3A2rDlHa8G/B7+j1xbyB4+rQMGa0rEgZUAJvzOunnXsYwFIHefM6moTB7dabEKiLZO1e/vGw39wvb1qXxkwVdTUGWyrlB4ZTdpbGMm0o5NAgVZTfczRsOyTwvpqa1mKTMoI4gHXfrrVbg2ZGi9diXKBgLoWVVyi+VW4k6m4B1van/XTYnSMNDEd8jC0jj/DRtUH1mF+Q405p63Bc+RLU2Kb48EPjMXMiOVc2aRibl7jtMLBgCVXdoALcwKsmxnYwJmBBtbVxISBuYsN5I1pjN0ahKqFzLlIIuxkFxxs5Ou/Ua6m97mpfDwqihVAAG4DQc6shGSbyVWTi0sHrRSUVaVC0UUUAcSoGBBFwdCDxB31h/SvYxweKeMe4e3Gfqm+nlqPKtb6VY98NhjKnzWjzm17IXUObfqk1n3tJ2vBiZIBC6yZFOZkNxqQQL89D60lrVFw57Q5o3JT+GU1/d8K0XoxORsR7/wB40a+DsoI/fb1rPMPC0rKkalmchUA1J/7d/dWp7Q2b+Z7Ow8F7nOM55tZ5G8sw+ApbRRe5sbuacox+SHwsU0a2RVZeF9Db8a88Tj5tASqA6EgXIvu37tanUFgK8MXhVkBBGtrf+a0sfgbU03yhlBAlhIqkkZVm6xlYZt1lBBNiLtoO6rF0dgYt1qARrfJImtyAMwB4XBc/HfeqzsXGfm8w6zUKQsl9exvV/FTrfubnWi4bDrGLIAASW05njUYw+rJmaxODx+emfNftNW218Z/mA/uJVXKDkKt3tWS22MV3lD6xpVSraqS2IwLG1NnHUryFdWrl5lG8iuhrU0okW5Y5H2wsR1WMwr/RxEJ8usW/wuPOvqjbOJaOElffYhE7mY2v5XJ8q+Sg4VlZr2V1Y2tewNza+l6+qcbKJZI8pOVV6w95cWTzAzeorM9Qmq05fA7pfqWBIkyqByAHpVb6SMVxCNyj/mNWaoHpXhyQjjct1b7VspJ5XFvtVh+mzUdVFy/9lDWti3RJI8squouAw3i4rmLAopBtewtrry1I56DXuqOwuKZBbeORpydpfV+NeulTl5wefWp4xnA4xeGDWJsCDcmwOgvbU7tTfyqHLNoCbhRpqTrZV49y3vzY17z4ln37uQ3VzhcOZWyjQD3m+iP+r/zVVsaaV71ngnVddb/BX0ywdDMBdjMw0F0j8fnt/L+1VtdARYgEHeDqPSozo4wEOQf7tinl7y/BhUrWc7ve+v8AJqwq9lbPwZ1tfZUsBkZoF6ksz3jsVVeF14WFuFqaZWyZQ3YPzHAde619V8jV06Zz5cI4G+RkjH2mF/3QaqFYWsiqrPpffJGU5VyzFnhhMRJECI40VjoWCki3PMZC27hajFdrtTSE21GuQA87Dj3m9OKedEQjY1wygnq7qSAcpUr7t92jH0FVVuV01BvBKWqtteGyV6EbPTqFd4j1gZgGkDE5b3UoH91bEDSw0q1WpBXVb8I7YpExKWiipgFFFFABSUUUAeeJhWRGRwGVgVYHcQdCDVDm9mMRY5JnVCfdKhiO7NcX8xWgUVXOuM/uROFkofayE2B0Yw+D1jUlyLGRzdrchwUdwFNem/6KL/M/kerJVJ9o+3IYUSO5aUOHyLa4WxUluWjG3MgV1xUY4RfpVOy+OMtnanSlqD2V0hw8igdYoI4MbHzBp5PtvDILtMg+0KMo15VTTxgbbaTK6v8AZbwNh/T41b+iOO6yDIT2oux35fmH00+zWW7f6XxvdYlLaEXOgF+Nt5qd9k3SUySSYeWxd/lUe1ibaMp8LgjxNRjJbiOt0s3p97XRR/bLHl2vJ9aONvhb+WqPWje3WG20kb6cCfBnFZya2KX/ABo8jb97Nh/J+wET4TEu6IzddlDFQWC5F0BIuBrWSYuAxyyRnfHI6H7LFfwrZvyeD/sOI/8AcfyJWY9PMN1W1MYv+Oz/APEtJ/PVFD/kaL7l9CK5ihdDX1Fsq74TDzoL5oIi6j5wyizD6w+I8q+YJBofCvp72ay59j4I/wCAi/sjL+FV6+tTWGGlk1kexuGAINwdxFJJGGUqwuCLEHcQd9OsTs+5LRnKx1IOqt4jge8fGmbyFP0ile/3l/aH42rzVulsreV0aUZqRXsZ0fdTeI5l+ixsw8Dubzt50w/s6f8Aun/d/wCqrlFKri6sGH1SD91dmnKvV9TXHb3+0KWem0TecY/RVMLsKVz2+wOQILeu4fGpUYZYuwosB/rzp8uMjb3WznknbP7t6RsBLK1wBGOb6nyRfxIpTUT1Orf1c/0N6aunT8RWP7F2FJaZl+moYeKmx+DD0qepjgdlpEc1yzWtmb42A0FP61NNXKupRl4KbpKU20Uv2hbRSNsNG7WuzSa3t2RYeHv1Ax4uNtzofBhTf2wB0xUMhKlTHlVQSW0JLEi2g7QF+6qIManHSkdVSrLG2zN1ErYyyoNr8mjGZQLlhbxFePRjaKDHxdtbuzJa4v2gbC3jas7lxSniAPEU66PTEYzD9Xq/WplF7XOYcTpuqmrTqM08+SuuyxyX0M+jxRSUtbhpBRRRQAUUUUALRRRQAUlLSUAcOKxHpfsCbCTsZLujsWWU3Oa/Bzwb+lbdI4UEsbAC5J0AHG9NkkhxMZsUkjbQ7mHeCDUZJMe9P10tJZvSyvKPnp0B3gHxrlYVG5R6VsuN9nuCkJKq8RP922nkrXAqIwns9wxxLxl5WSNEY6qO05fs3C/RVT9qqnBnpo+v6VrLTz+jK8TCWdQgLM2gVQSSeFgN9a/7Nuh5wKGaYfLyADLv6tN+W/0ibX8AKlOjOwcPhZ8QI41BUplY9p8rILjMdbZgT51ZrVOEMcmJ6l6s9QtkFiP/AGzFfygILT4N/pRyoT+qyEfxmsoNbf7fcLfCYeT6ExU+Do34qKxCtXTvMDzN6xM2f8nY/wCyYocpx/AtVD20YXq9ryHhLFFJ5gGM/wDLHrVo/J2k+Sxq8pI29VI/Cmv5QGFtPhJfpJJGfFSrD7zS9bxcX2LNZlDbq+j/AGOy5ti4X6odfR3r5wr6B9hUl9kIPoyzL+9f8as1a4RXpvJoNIRXVJSQ0QuzMHGz4gOiMVnY9pQdHVH4j6xp+NmQDXqo/wBhf6U2wWmLxK81hk82Dp/8dSlRSRJsi9ir2sQec7fuqi/y1KWqM2Bqkp54if4Oy/hUpXV0cfYlqDS0jV04YF082t+dY+Vr9mM9UngmhPm2Y+YqvM1gTy1rfelWxsJJDJJNBG7qhKnLZy3zRmWx1NhvqKg9mWBshZZCwylvlWIJFr3B4X4Vnz0spSzkchfFR6Mo21siTCNEslrywpPaxGXMWBQ8yLDXvplh5+rlhk+hLG/kGBPwrbul/QhNoyRuZWiMalOyqtcEg8eVvjVZwXstw8rzJJPMwjZU7ORMwKK5vofpcK49NJTzHo7G+LjyalS0gpa0RIKKKKACiiigBKKWigBKKWkoAq3T3GlYljGnWElv1UsbeGYr6Gl2Nshe3keSPLlW8b5QTa5Zk1VjqNSCad9JNgnFZCrhStwcwJBDWvu46VIbJ2cuHiWNSTbUsdSxOpJ/1usKp2N2ZfQRk03/AIPA4XFL7s6t/mQgn1Rl+6vfZuC6oNmbM7sXka1rsQBoOAAVQByFPaDVuDuSMwX/AKrEeEX3NUnUDg9oRpiMUWY36xFAVWc9mNL6KDxY05w/SHDO+QSdq9rMrprusCwAvUVJfkJJrsr3tjwfW7ImI3xmOXyVhm/dLV86V9U9LIY5cDiI5HSNZInTM5CqCwIBJ8bV8s4qBo2K3R8umZCxU94JUEjyp3T2ximpMXuqlLDSNP8Ayd5bYjHJzSJvRpAf4hVk9vODz7Pil/uZ1J8HDR/ey+lU/wBgLBdoYgFtXg0W2hyupOvMX+PdWw9Mdhf2hgZsNcKZFGViLhWVg6E24ZlFUykvc3Is2vbhnyxW5/k/S32dOPo4px5FIm+8msRxuFeOaSK4Jid4yQDYlGKki/C4q9ezPpsmyo5IpIndZZOsLIy3BsF0UgA+7zq7UWxmsIhTTOLeT6CovUV0e6QYfHxdZh3zAaMCLMh5Mp3U4xO0oo2yk3bfkUFm7rgbh3mwpTKL8Po8G7OOH+JAfPqnH/3VKVV9qbbjjnhmkVkVBIhJyk2fIbhQSSAUF6mNsbVTCwmV7kXAAUXJJ3AVFSTyTdc+OOzz6OG8BP0pZ29ZpKlKrewtphIEXIWtc5o2RgcxLaXIPGpnBbRimv1bAlTZl3Mp5Mp1FEZJ9HJwlF8odk1FYfb0TsR2lsbZmFlNzYEG+4ncTapS1UXaWz7q8J0ZNF7xvS/NSoW/9RRNtLgIJN4ZYtozrM0EaG4aUM2/RYflf4hGPtVMVSPZ7N1rSX34cCHW5a7G7XvyCIv2Kust7G2psbePCiuW6O47bDZLb+DuovZX6fF/5qf8qKq7JtnEQxmTMZNxIa1hr2gQBoAL6jdbUHU1I9CMWZlxEjXu0q3va9xHGDuAG8Gue4nLb5O+29rl4LLRS0VYVCUUtFACUtFFABRSUtABRSUtACWpaKKACmu1C4glMQvIEbIBvLWOW1++1OaKGBkhTHv2I8PiPtllHncgepqU2T0FxEjK2LkyILHqozqe4ldAPWtHotVKoinkq9rLy22Yz7Utn7RxWMKiNzAluqVb5TpcsbCxa9x3WqtYHoDjZT+jYfZb72AA9a+i6KswMb/gzX2c+zyXAYk4mZhmKMioCCbNa5YjQbtwv41pRooruCLeTL9t+yRZcRJNFLYSszsjXFmYljZhfiTwqKPshlv74/b/APxWy0UYJKbKV0H6Df2a0j9YWeRcthcqOIJ3XI8OJ51Hp0Vx4kYhgCx7TiUjN3mwvWi0VGUFLstq1M6s7cc/BU9ldDUVg+IczONbG+Xzvq3np3VZcVhklQo6hlbQg6ive1FqkopdFdls5y3SZS8Z0HsScNKyX+axb+JdfW9ddG+i8+HxAld1sAQcpZi9+dxuvr5VcrUWqPtxzlFz1lrg4N8P4AUy2hs1JrE3VhoGXfbkb6Edx+FPaWp4FSL2NsaPC9YUuWlfPIx4mwUWA3Cw+88ak7UUVxLB1tvsr+1NlsrF41zK2rKLXB4kA7wd9t972ve1R/QzZMsGIxLWZYHEeRWBFnGfMFU6gAEeoHCrhRUXBNpklY0nH8hS0lFTIC0UUUAFFJS0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95238" name="Picture 6" descr="http://rsanzcarrera.files.wordpress.com/2013/06/14347049-ilustracion-de-una-familia-sobre-un-fondo-blanco.jpg"/>
          <p:cNvPicPr>
            <a:picLocks noChangeAspect="1" noChangeArrowheads="1"/>
          </p:cNvPicPr>
          <p:nvPr/>
        </p:nvPicPr>
        <p:blipFill>
          <a:blip r:embed="rId2" cstate="print">
            <a:clrChange>
              <a:clrFrom>
                <a:srgbClr val="FDFFFE"/>
              </a:clrFrom>
              <a:clrTo>
                <a:srgbClr val="FDFFFE">
                  <a:alpha val="0"/>
                </a:srgbClr>
              </a:clrTo>
            </a:clrChange>
          </a:blip>
          <a:srcRect/>
          <a:stretch>
            <a:fillRect/>
          </a:stretch>
        </p:blipFill>
        <p:spPr bwMode="auto">
          <a:xfrm>
            <a:off x="428596" y="1428736"/>
            <a:ext cx="5871011" cy="430051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857232"/>
            <a:ext cx="8229600" cy="4389120"/>
          </a:xfrm>
        </p:spPr>
        <p:txBody>
          <a:bodyPr/>
          <a:lstStyle/>
          <a:p>
            <a:r>
              <a:rPr lang="es-ES" dirty="0"/>
              <a:t>En la familia se satisfacen las necesidades más elementales de las personas, como comer, dormir, alimentarse, etc. Además se prodiga amor, cariño, protección y se prepara a los hijos para la vida adulta, colaborando con su integración en la sociedad.</a:t>
            </a:r>
          </a:p>
        </p:txBody>
      </p:sp>
      <p:pic>
        <p:nvPicPr>
          <p:cNvPr id="86018" name="Picture 2" descr="http://3.bp.blogspot.com/_goHruEVSZKg/TKNB1UYM3KI/AAAAAAAAET8/S_TPFXYAEOo/s1600/Viva+la+Familia+logo.png"/>
          <p:cNvPicPr>
            <a:picLocks noChangeAspect="1" noChangeArrowheads="1"/>
          </p:cNvPicPr>
          <p:nvPr/>
        </p:nvPicPr>
        <p:blipFill>
          <a:blip r:embed="rId2" cstate="print"/>
          <a:srcRect/>
          <a:stretch>
            <a:fillRect/>
          </a:stretch>
        </p:blipFill>
        <p:spPr bwMode="auto">
          <a:xfrm>
            <a:off x="2357422" y="3071810"/>
            <a:ext cx="4457700" cy="31718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142984"/>
            <a:ext cx="4143404" cy="4708230"/>
          </a:xfrm>
        </p:spPr>
        <p:txBody>
          <a:bodyPr>
            <a:normAutofit fontScale="92500" lnSpcReduction="10000"/>
          </a:bodyPr>
          <a:lstStyle/>
          <a:p>
            <a:r>
              <a:rPr lang="es-ES" dirty="0"/>
              <a:t>La </a:t>
            </a:r>
            <a:r>
              <a:rPr lang="es-ES" b="1" dirty="0"/>
              <a:t>familia</a:t>
            </a:r>
            <a:r>
              <a:rPr lang="es-ES" dirty="0"/>
              <a:t>, según la Declaración Universal de los Derechos Humanos, es el elemento natural, universal y fundamental de la sociedad, tiene derecho a la protección de la sociedad y del Estado.</a:t>
            </a:r>
            <a:r>
              <a:rPr lang="es-ES" baseline="30000" dirty="0"/>
              <a:t> </a:t>
            </a:r>
            <a:r>
              <a:rPr lang="es-ES" dirty="0"/>
              <a:t>Los lazos principales que definen una familia son de dos tipos: vínculos de afinidad , y vínculos de consanguinidad.</a:t>
            </a:r>
          </a:p>
        </p:txBody>
      </p:sp>
      <p:pic>
        <p:nvPicPr>
          <p:cNvPr id="94210" name="Picture 2" descr="http://www.downmx.com/wp-content/uploads/2013/09/familia.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4157666" y="1142984"/>
            <a:ext cx="4986334" cy="498633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857752" y="1214422"/>
            <a:ext cx="3714776" cy="4500594"/>
          </a:xfrm>
        </p:spPr>
        <p:txBody>
          <a:bodyPr>
            <a:normAutofit fontScale="85000" lnSpcReduction="20000"/>
          </a:bodyPr>
          <a:lstStyle/>
          <a:p>
            <a:r>
              <a:rPr lang="es-ES" dirty="0"/>
              <a:t>El término familia procede del latín </a:t>
            </a:r>
            <a:r>
              <a:rPr lang="es-ES" i="1" dirty="0"/>
              <a:t>famīlia</a:t>
            </a:r>
            <a:r>
              <a:rPr lang="es-ES" dirty="0"/>
              <a:t>, "grupo de siervos y esclavos patrimonio del jefe de la gens", a su vez derivado de </a:t>
            </a:r>
            <a:r>
              <a:rPr lang="es-ES" i="1" dirty="0" err="1"/>
              <a:t>famŭlus</a:t>
            </a:r>
            <a:r>
              <a:rPr lang="es-ES" dirty="0"/>
              <a:t>, "siervo, esclavo", que a su vez deriva del osco </a:t>
            </a:r>
            <a:r>
              <a:rPr lang="es-ES" i="1" dirty="0"/>
              <a:t>famel</a:t>
            </a:r>
            <a:r>
              <a:rPr lang="es-ES" dirty="0"/>
              <a:t>. El término abrió su campo semántico para incluir también a la esposa e hijos del </a:t>
            </a:r>
            <a:r>
              <a:rPr lang="es-ES" i="1" dirty="0" err="1"/>
              <a:t>pater</a:t>
            </a:r>
            <a:r>
              <a:rPr lang="es-ES" i="1" dirty="0"/>
              <a:t> familias, </a:t>
            </a:r>
            <a:r>
              <a:rPr lang="es-ES" dirty="0"/>
              <a:t> a quien legalmente pertenecían, hasta que acabó reemplazando a </a:t>
            </a:r>
            <a:r>
              <a:rPr lang="es-ES" i="1" dirty="0"/>
              <a:t>gens</a:t>
            </a:r>
            <a:r>
              <a:rPr lang="es-ES" dirty="0"/>
              <a:t>. </a:t>
            </a:r>
          </a:p>
        </p:txBody>
      </p:sp>
      <p:pic>
        <p:nvPicPr>
          <p:cNvPr id="93186" name="Picture 2" descr="http://3.bp.blogspot.com/-x4CGAR_Ai1g/UI8Cmn-K4EI/AAAAAAAAABA/Nm_48O1CpcE/s1600/familia3.png"/>
          <p:cNvPicPr>
            <a:picLocks noChangeAspect="1" noChangeArrowheads="1"/>
          </p:cNvPicPr>
          <p:nvPr/>
        </p:nvPicPr>
        <p:blipFill>
          <a:blip r:embed="rId2" cstate="print"/>
          <a:srcRect/>
          <a:stretch>
            <a:fillRect/>
          </a:stretch>
        </p:blipFill>
        <p:spPr bwMode="auto">
          <a:xfrm flipH="1">
            <a:off x="142844" y="1714488"/>
            <a:ext cx="4439014" cy="352901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Tipos de Familia</a:t>
            </a:r>
          </a:p>
        </p:txBody>
      </p:sp>
      <p:sp>
        <p:nvSpPr>
          <p:cNvPr id="3" name="2 Marcador de contenido"/>
          <p:cNvSpPr>
            <a:spLocks noGrp="1"/>
          </p:cNvSpPr>
          <p:nvPr>
            <p:ph idx="1"/>
          </p:nvPr>
        </p:nvSpPr>
        <p:spPr>
          <a:xfrm>
            <a:off x="457200" y="1935480"/>
            <a:ext cx="4900618" cy="4565354"/>
          </a:xfrm>
        </p:spPr>
        <p:txBody>
          <a:bodyPr/>
          <a:lstStyle/>
          <a:p>
            <a:r>
              <a:rPr lang="es-ES" dirty="0"/>
              <a:t>Familia nuclear,  formada por la madre, el padre y su descendencia.</a:t>
            </a:r>
          </a:p>
          <a:p>
            <a:r>
              <a:rPr lang="es-ES" dirty="0"/>
              <a:t>Familia extensa,  formada por parientes cuyas relaciones no son únicamente entre padres e hijos. Una familia extensa puede incluir abuelos, tíos, primos y otros parientes consanguíneos o afines.</a:t>
            </a:r>
          </a:p>
          <a:p>
            <a:pPr>
              <a:buNone/>
            </a:pPr>
            <a:endParaRPr lang="es-ES" dirty="0"/>
          </a:p>
        </p:txBody>
      </p:sp>
      <p:pic>
        <p:nvPicPr>
          <p:cNvPr id="92162" name="Picture 2" descr="https://encrypted-tbn1.gstatic.com/images?q=tbn:ANd9GcS8VVLosT2rxfLREyw7PUGZaPxsyNM2-pWBIogLm-5Q2gdbUKb4"/>
          <p:cNvPicPr>
            <a:picLocks noChangeAspect="1" noChangeArrowheads="1"/>
          </p:cNvPicPr>
          <p:nvPr/>
        </p:nvPicPr>
        <p:blipFill>
          <a:blip r:embed="rId2" cstate="print"/>
          <a:srcRect/>
          <a:stretch>
            <a:fillRect/>
          </a:stretch>
        </p:blipFill>
        <p:spPr bwMode="auto">
          <a:xfrm>
            <a:off x="5357818" y="3786190"/>
            <a:ext cx="2643206" cy="2172290"/>
          </a:xfrm>
          <a:prstGeom prst="rect">
            <a:avLst/>
          </a:prstGeom>
          <a:noFill/>
        </p:spPr>
      </p:pic>
      <p:pic>
        <p:nvPicPr>
          <p:cNvPr id="92164" name="Picture 4" descr="http://www.facultadeducacion.ucr.ac.cr/recursos/images/familia-vector-1_48500.jpg"/>
          <p:cNvPicPr>
            <a:picLocks noChangeAspect="1" noChangeArrowheads="1"/>
          </p:cNvPicPr>
          <p:nvPr/>
        </p:nvPicPr>
        <p:blipFill>
          <a:blip r:embed="rId3" cstate="print"/>
          <a:srcRect/>
          <a:stretch>
            <a:fillRect/>
          </a:stretch>
        </p:blipFill>
        <p:spPr bwMode="auto">
          <a:xfrm>
            <a:off x="5500694" y="857232"/>
            <a:ext cx="3000364" cy="286136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6248" y="2000240"/>
            <a:ext cx="3929090" cy="3429024"/>
          </a:xfrm>
        </p:spPr>
        <p:txBody>
          <a:bodyPr>
            <a:normAutofit/>
          </a:bodyPr>
          <a:lstStyle/>
          <a:p>
            <a:r>
              <a:rPr lang="es-ES" dirty="0"/>
              <a:t>Familia </a:t>
            </a:r>
            <a:r>
              <a:rPr lang="es-ES" dirty="0" err="1"/>
              <a:t>monoparental</a:t>
            </a:r>
            <a:r>
              <a:rPr lang="es-ES" dirty="0"/>
              <a:t>, en la que el hijo o hijos viven sólo con uno de sus padres, es decir o solo el padre o solo la madre.</a:t>
            </a:r>
          </a:p>
          <a:p>
            <a:pPr>
              <a:buNone/>
            </a:pPr>
            <a:endParaRPr lang="es-ES" dirty="0"/>
          </a:p>
        </p:txBody>
      </p:sp>
      <p:pic>
        <p:nvPicPr>
          <p:cNvPr id="91138" name="Picture 2" descr="http://differentfamilies.wikispaces.com/file/view/257.gif/309123874/315x315/257.gif"/>
          <p:cNvPicPr>
            <a:picLocks noChangeAspect="1" noChangeArrowheads="1" noCrop="1"/>
          </p:cNvPicPr>
          <p:nvPr/>
        </p:nvPicPr>
        <p:blipFill>
          <a:blip r:embed="rId2" cstate="print"/>
          <a:srcRect/>
          <a:stretch>
            <a:fillRect/>
          </a:stretch>
        </p:blipFill>
        <p:spPr bwMode="auto">
          <a:xfrm>
            <a:off x="214282" y="1071546"/>
            <a:ext cx="4143404" cy="414340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00108"/>
            <a:ext cx="4471990" cy="5214974"/>
          </a:xfrm>
        </p:spPr>
        <p:txBody>
          <a:bodyPr>
            <a:normAutofit/>
          </a:bodyPr>
          <a:lstStyle/>
          <a:p>
            <a:r>
              <a:rPr lang="es-ES" dirty="0"/>
              <a:t>La familia de padres separados, en la que los padres se encuentran separados. No viven juntos; no son pareja pero deben seguir cumpliendo su rol de padres ante los hijos por muy distantes que estos se encuentren. </a:t>
            </a:r>
          </a:p>
        </p:txBody>
      </p:sp>
      <p:sp>
        <p:nvSpPr>
          <p:cNvPr id="90114" name="AutoShape 2" descr="data:image/jpeg;base64,/9j/4AAQSkZJRgABAQAAAQABAAD/2wCEAAkGBxQSEhUUEhQVFBUXGBcVFxUXFRQVFxUXFBcXFxcXFxcYHCggGBolHRUUITEhJSkrLi4uFx8zODMsNygtLisBCgoKDg0OGhAQGiwkICYsLCwsLSwsLCwsLCwsLCwsLCwsLCwsLCwsLCwsLCwsLCwsLCwsLCwsLCwsLCwsLCwsLP/AABEIAOEA4QMBIgACEQEDEQH/xAAcAAABBQEBAQAAAAAAAAAAAAAFAAEDBAYCBwj/xAA+EAABAwIEAwYDBgQGAgMAAAABAAIRAyEEBRIxQVFhBhMicYGRMqGxB0JSYsHwFCPR4RUkU3KCkiWiM7Lx/8QAGQEAAgMBAAAAAAAAAAAAAAAAAAMBAgQF/8QAKBEAAgICAgEDAwUBAAAAAAAAAAECEQMhEjEEIjJBEyNRBWFxgZEU/9oADAMBAAIRAxEAPwD0kJJQkkFxwkmCeUAOkknCkBBOmTqAGTpJIAdOmTqQHSSSQA6SSSgBJJJKQEnTJ0AIBOkElACTpklIDp0ySAHSCSSCB5STJIAqJk8pkEiSVfH4xtGm6o/4WiT16ea89x9XGYmqSyqaTPwNO3meaXPIo9jMeKU+j0uU4WHyjEYzCM1Yg9/Rm75Gtg5xxC2NGsHAOaZBuCpjNS6InjcHsnThcAroFXKHScBME4UAOUkk6AEnTJKQHShIJ0AJJJJACSSSQA4STBOFACKSUpSpAdJR1HgCSQBzNlXp5pRcdLarCeQcCi0FMupJpTqSBJJkkAUyVzKdclQSCO1TdVCPzt+RlZ7JqjjWLC3eYPktPnNEvpkDhB9lk8PXc2qwt9Vjz+46Hi+1o0eFrvqUqjalPSBqbfjE3hWskBFCmDYgbcl2Kkt4yd53Klw4gK+HsX5FUWWlSNKhaVK0rSYyRdBcJ0AdJ0wSQA6UJApIAdJMuX1ABJMAcTZQB2nQat2iotMa2n3P/wBZCbDdpaDzAcQZAu10Xn5WUckW4MNSmTFNKsVOkk0pSgB0pTSm1XQB5z25zV9eucLRdAaPEZsOpA38lXyP7P2OkmtULyLGTE+U81xUw7qdXFPABe6qYPS1keyl2JdQD6Za2o1zQ4H4YWHk3JnRUEoBzs3inaXUal6lEhpPEgiQUbaUJoYcivrMS6mA6NiQZB+qKNWzG7iYsqqR2kmSV6FFIrlOVTzDMadFuqo4AeYJ9lBJYc2VhdD21zo02cQJlEcb23pR/JGs7SfCOqA/443UTBknVtaVnzRcqpGrA1G7NzhmvsXkeQ2VxpWLPaSo4QGho4ncn+iFPx9VxhrnNAvYlXxQcVsrlak9HpbXfuymaV5Lhs3cL6nOLnBrZcfdeh5JmHeNgmS35hOENBsFdKBrlK0qCDsJyu2UHHhHmpW4TmfkpArhcueBuroww6+6q4+rTptLnQABx58lDBFPHZgykwvcbAE+y8yzntI7E+Iu0taYay8TuCeblH2q7TmpV8LToktDNZLXEAyYsOKpUMse+JvxnYAfv6rLPJf8GzHirZGMa1zSw2BNx4jIHMjYQSrrMY51TW0yyIGgaQAABGjlsmxfZvSyWE695C7yfD94dIinWBB0uEiqBO3W+4g85VLTGtUbDI8S9olri5sXaTq/63WppVZAIWcyWjptEc276eEgjcdUZpOg2Nj9f3KbjmZ8sF8FyV1KhBXQK0JmYklcOKjdVi255KCpinfgPoVVziiyi2YnOKrqePqU3EBtRoqUp/EJDx9CiGQl5NQECDHE2PPzWa7Q1X18Syo9jmaCYBknYj2ujuR/ECZvtPTdc+UlztHUhF8Nmqy/xVHO1EgNDOki5P6IqFnMBUNOq86ppvvG5B6IzRxzHTDphbMM48TBmhLkW5SUXft/EEydzj+RPE8/7Qdr9QfTokt0geLi6946dVmMTifEBqJ1B25nhuqeb09PduNiWFjusgwUHw+LJNMng2JV+JZBDDsifNX6ZgXnoqeHcJRfDYF9dwp0mlzjw5DmSbAKAZ3hDIurtKhuTyWsyDsKxt67nONvC06Wj1iSi+P7G0yJolzXcGudqaem0jzUlXI8grUO57tzthUJ/wDUwtB2VxbgGG5fUcXBvEiQAAFUzLIq+Lrsw1FtwSarnWbRAtLz6GALn5r1Xs72dpYRjQzxPDQ01HfEQOA/AOg9UA2S4bBEiXW6cfVEKdAN2CkATqKKWNCdKUxKkDioV5b9o/aoiaVJwLAR3kaTF48+kBeiZ3iSyi8tPiiJ4NB3JPCBPqvAs5wMPcNy8C0xMGTPUyLrPllujTghex8swBqYqiz4h46h/CANjHDdel5flzAZiTtfpwA2Wa7B4J01Kr9RMCmJ4CzjpHCfD7LRHMyyo1pa4ahMEagPN7fh5XHK6ySTk/4NukX6+HA2AQLE5BULg6mLyCI4HgtGXB0HaUSwVIjh5G0IRDdGTbmFSi9rHUnNc4ljWAgl7jPiaBxsSW7Ipk2ExYLu9pOa1wDmyacg8fCHEgXNroe2sK+ZDEi9LDjubifFVcPF57f9kTbjyKrhqL4qVJdPDUYAj7oEegV4xXZEot6oKNd++XRI1FbbUa8eM8LO4/3S/wAPLfEb+XDzC0W60YnGnshw9LidyuKNUGs9vCB7jdT4yoGN1cgSgWUh5drAJvJ9Ul3ei6SovYvLKdTcQRxG4VFmSmPiEA24fRHtzIsmqtsqvGmWjmlFUmDaGUR8Trcm/wBVJ3IbTJAgbNA4SYn5q4x2oQu67BpHIX9lKivgiWSUnsF9z1SVT+KSUE7PMM/wja4htXTEC4kShdDs/VBDGltR1gAyST6LZ9m+xlWvD6s06cyJ+N03sOHmV6PlOSUcO3+WwDm7dzj1JXQsz2YLIvs7LodWc5tvhsI9Fu8h7PUsK0hkkm7nOMk/26IrRbJ5c09Rw9B81CVESk2dU/lw6qcugKmx1x+7clO0e6CrOKNBrS4ta1pe4vdAjU4wJPM2CnXEpFykg71JalEXrg1EATlyhq1uCoYzHhg4zwAAn+391msxz2sSW0qZbaS4g28jxd6Kk50MjBsm7cZw1tI0gfEfEeYHUcyvH80zRneAOmGi94JJEGUVxeNeKru+DpO+qZA4ETuSZWdznBuqVXua2Wt3Nhwm/usq9U/UbIrhHR6d9nN8Gx9/EXkT+EPIb8gEdxNIHeLbLNfZljAcExpsWF7Y6FxIPsUZxGcUQ+C8Bw4OaRB9RCW+2kPim6Os6ovDaYu2QTyPmhIxFegXFjnGm46eJeGkfEbaXXtET1si9XFurOaXlp0NIaWixBgz8t1SrXkC8yYJA2EySdgBeVOkiqV9lfKddPAYshrnPqODWAWBIeyJd92ADPQK5lFQU6YNUhpDRqOwEAWB5D+6wOadpqrW/wCVdppmxrlhipUN390124FrmPIKt2XxP+YZiMY6rWo03BzmFxOp0y0lmxgwdPHmmRjS3omWRW1FWe5ZQC9oeQQ37gIILvzweHLnuib8aG6W/E51mtm7o3PkOJVXC45lSmKrHBzCNWroOfIi9lxhKZdUdVfaWhjG/hZuSerifZaopJUjnNuTcpHHafK6lSg7uL1BfTMB3MAnY8l5zl+eVcK4teHAgw5rpDgeRlet0akeSxP2oZNLW4pguCGVerTZjusGG+o5K8FGLFSuSL+T54yuLET5q9XxumzvTkfJeP4XEvpO1U3FpH7uFvOz3aZtcaKkax910DV1aVOXApq12Vhk4vfQcoVy4yxpIPEXV+u5xaQGknkhuW4elTqFw1NcbxJAHPjBRZ2IWFwlH3Gtyi/aZn/C63+m73CS03fhJUpByZYpUyfJd1PYJ34toGoXn7qo1MU4nZbHISkW3Pt0Uc81UJceKt0WyhNsmiWk3j8uillMCuSVYWxy5cFy5LlHqPzIPQgxCmiDp1UC0xO3VQ1KsiflsbG64xDNQ8kxOoA7xIPtYnqrKIDNg357qlmr6LDpc5rXRYE3v04Idn+efwtPw3q1DopD8xF3RyaJKwz6h1BxcXXJJJkknck9VrxeNz2+hOTNw0jSZzlH8QAGvZAvqiSNxYrM9oezbqeFpNBDmGoO8cNjAlkndoJ9ytPl2JEDrt7LS4ZrS0NcAQ/wkOAIdPBw9VXL4kFtdk4/MnpPoweTkUWgtEAWIHI8kTxNSi+Gl0kiw5+fTzQXPYoNc9gDWd73WnVIFW50c4gF3lZBMI5wcHknVMk8f3Cy+L+mylJufSN3keeoxXDtmuweXvpgtpeMEyGhwt5B23khGYVajy6jWbUoU3WqOcIfVbv3bInwGLnc+UzpcmOqkKwJudJHUbrSt0Pa1tRrXhxNnAESBsOVp9lfN4EV7XsRj/UJt+tWYJmQ0cc6m0HSabSA1rdMFzpGojkLc7lHMT9njXM+KHNjSGkNaRxNx8R3VTIaD8BVrMmmfGTTc4OL9B+EloN7W9Fruz1V73OdUeYtpBETvJ6cFz1grTs2zzfK6BuSZEMOzu4c0Odrc1xB1Rzjbh7LRxG8kqWo1jngTcT1Bm91HX0U7ue0TaP6DinwjKOjNOSkdNcpmw4FrgC1wgg3BB4EIXh8Xps8y2YbUi3+1/4T1RVtMHax5J4pnjvbPIDgq5DQe6d4qTt7cWE8x9IWe1ehHJe857kzMZQdRqW2LXC5Y5tw4fQjiF43neTfw76jHnS6mCTyfBsRyBEH1TIOykl8l3Ju176Y0Vh3zOvxj14rWZfnVGsIpVI/K6QV5HTrd4fBuOOx/uuzXMNIs4+hsraemUqto9i7h3+o73H9El5D/E1v9R//AGKSp9DH+C3Of5PegAEiunlROY4gloBItdwaB/uPLoL3Wa0jQk2SMMyFcosgbFRZeXxJYxvNwLiD5TeOpUut8yAxw5XBjkDz81CnElxZIGdD6/2XYAHSbeqQeIBGx4fKCFxjj/LcRwg+xv8AJNF0M5kmHb8Hfr+ijdA3+9f12J9wrhH1QjEVPgdwJePeCPoVZbIJ6tIhUMAb1Ryc35tVPCZrUdWe0Hwh0QeC6yWp/wDPVdsXk9NLGqyTSIPPu1VcvzBzSLUaQa3lqqklx/8AWFViAJ4lSYmrqqPed6hDj6z+pd7rkzHl7ea7ONVFI52SVyJsHXPfUxwa4W9YW3zKtpFQDdpDh6Gf6LAUD4p6z85RvtTmGmq4cwD7gH6FROPKSKp0jG9o6pdjKlGf5ZquxB/5tb84dCnBABI4fRBy6cQSTMtgcwASL8kYwNEve1pEX8QnlwlNjpFp/B6BlGELcDSafiPjP/ITCJaC6iNJuDqb0I2P6eqd4DabQdoj5culksG0hunl9L/291hk73+5KGxze8LHc2+LmYJt5K1hmWUVSmHBrm8fD85+sq1IaFmmtmzG7idVajWNLjYD9+64oMMy4eM8PwN5D+qF4jFy7U67GEQBu+ofhaBxRDAl0an/ABOOw2A4BVapFky7Tp78tnDcOHUKzhaLhOl22wN46DooabgDPDj6bH6qxRqjgUply7TqcxBXk/27US04eo22tr6buZLILfSC5ertBIWK7adn6eYOYa2sNphzWNBj4iNRd18I8lVOmTR4vkPBwPGD59UdxGDaZMXRLGdiKOFDqlN7wNy0mQSqeJqCITFK2KkqBf8AA9SkrfdHmkmlT3QNi/r7IdRZ3lRsvOmXAsixIgl7jxMG3K6KgKChhAwk8SXO9xtHoFzZQujfjkkmR0jUfXc0uHcgN7tjQRcC5qOnxdAIjrwuYLHtqzou0EjVsDpsY8iCFxgaTmMJ3eSTO+/FWqdDw6SAARccSTMoUH2ROUSg/MG/C06iXTIuANUkkj9lXS8FlyL/AE4nyVTL8totPgbocLWJ26g2KF5zh67HBwqEtmwgAeTgLGycrFOmGcRjPCQOIgHz3MeUoNj8cwNguiILRxhtr9TJPsh1WpVfu6B0tPqoqeAAud+abFMo2hZW4ONQNd4nEEgHxR0V/NninhKgB0yNI83ED0tqQ3EYUf8A5+iF5ti3mn3TvGHOBAIk+ETHXfinRjJtWLk0kwFQp96fDJHMbN6F23z4K4MKA1zpbDRJkzMhxA+UWndRYpj2lvjaAQdIA1ERAA5DaIHsusM4Nc3VfU2CXmXc/S07c10k2YmkUKVQG3WxngePsu+2r/5tOZGuhSfPkCD9AhuWhzYY65ZLD/wkIj9oIilgni00ajD/AMCwj5EprdSRWKvRjW0y2udUjWynVEgi1RoIidx1W17NUi+q08zNuWwXn+X1H1agDnFx8NMEmYYwWHkAIXq/YnD6q0xYN9rwEnHO8Tb/AHG5l6lRpM/xWgMphut7zpYwbucdgP6qXKKdQ4ekKrdFWXue0yCCXHY7ggECxG/FYrP8zr0cxqVaZa40SXU2OGoRoALfMmB0lbf+MNRtKrTLXt8biWmWudYETsDA2JmeHFIyRaSX9hGtssYN3gIJuCbHh0/X1TY50NuQJ49Eq1MFunTYOAaSLxEwfdDM3p6ixgJAEuME9AP1WafZpx9HArCdrAEN2tPxO/3H6K2ce0AAlrRymSqTMvH7JU9LDAGwCo+TLJotUcbqMNY535nEtHnzPsjWFO039IHsg+Gb4kbwrEmTGIvU655Ll2Da4kkXPUhd02wnr1NLSeQt5nZVJMH20oB1OqGTDTI4/Dvf3XmLqhJXruaU/wCVU56HfQrx8H6K+F9lMnwXO9TKtJSWnQg9gxVZzRYkEGD7qdmJeIIJtB9lzntPTr/3T7rqkwFoPQfRc2tm401GoHNDhxAKkQ3JqnhLfwn5H+6JJyehT7A+Jq93Wngd1Yzds0z7qv2gZ8LvMJ8PW10L7gEFSAFYF3pUdIqYLQhLK1enIPkspntbTUptuDZxI3AcdMj0lbB5E+wXnee4rvcTVdyOgHl3dvlc+qfhVyKZHUS7iywhvDS4OJnSHiNg3dumOQmQoMViGAjSzUbnxQ0EERBPxe0Kllp8HUE+oN59yu67pIHoPRbYx+DNKWyKlQh2rcuJJ6Ekm3IeIeyufaCJyvDu/DWg84fTc36rkQWjeQbdOBtwtC77dO/8S3rUpz7qmV6snH70YXstQmo5x5affdewdhWQx7zaP0H0XlvZSl4ZPny3XquWO7vCOgwSQ0c72LvQSfQqvGsSX5JyO8jKuPyyme8qkGajjDheCCbEDiSXX2sENo9njTqB+HrVKNR0NLgAWvmCWuEXG9jIRfFYiNLdLQGgSWnkLA8rAD0TYfGgF1QnwsGryP6RPzVlfGinT0FMrxVWowivo1se+mX0wWtqNafC8NJJbMkETwXDTqc4jbYeQQzJ8WRhX1N3FzhGxLnvDYHq4+yLUWrDJVJo2xdxTJEiV1CiqGyrJ6JXZbwDUdw7UHy1uyO4cLKxqLDQhmd1bNZ5uP0H6ooAgWLeHvceEwPJtlEuiV2UazZa4cwfovGXCCR6L3BlMLxTHN01Hjk9w9iVbB2yuXoi9UkrcklqM57Z2mN3j8rSqmFr+BvkEY7QYQO0kzcaT+iFswoAgcOq58nTNsdot5TiIqj80tP6fMBaILKNpQQRuDI8wtU0zfndWxuys0Uc7ZNI9Cg2WV4Lm/iE+oWgzBk03joVjTU0uBTkLJaTlLrVOm5TFyehbI8RXaxpe/4WhzieQbJXmNKTd25cZnmRJ2Ws7bY7u8Lp+9Udpj8jTqcfcMbH5ysfSPCeK2+OtWJyv4L+Bfp3mf67qbcxxG3kPqoKNM1CRPLz+QuiTGsbu6djAknkQQNj5xun3QhojoGxj1HT9VW7f1v/ABtMc3j5BWmVw4wAAAJ6yOUWHHmUK7f1pwdFs/ed8glz3Floe5FTsuz+UPM/Irc5zjjQoUjpLmh19NnNltnCbHdwg/iWS7L4csos1gib36yjvaGp/J023v7TCvVpFZP1MtMxrawLqRB2JaZsPugzdpPW3IoPm+MLKYp8Xul9+DZcR/20D1KFZdX0nfSADHCNVjH9OMKHMMRrqE2kNAkDcm5PzHsp406Bb2bDstUL8MxvBtZxcfJvhHWSfktVSWC7CZiAalJ33nam+YEH6Le0dlhyqpM1RfpQ7ioapUr1XcfEEiQyIby0I3QCEZaLIzSCzfI34GxNXQxzuQ+ZsPmQs0HlG86eBTDT9530EoGWBLm3ZeK0dtqGy8jz5v8AmKo/OfqvWmsEjZeR567XiKzvzn5K/jtuRXL0UoPJJNB6pLaZj6AxDPCBJN5uSVX/AIdWqNF4+Ig+QU/drmKLN0mvgGfwyMYE+BvQR7fsKLu1NhxA9VeCplJO0S1GyCOYKweLEEhb4LD5s2HuHUp0exRTpOVglUaTrq051lpiLZiPtFryaA4DvD6kgfQIJhj+9kf7e4cllN4Ew8tPTWLE9JbHqFmsNwI259Y29luwv0oRkWwiahAsd7ceN5KnZUPdtsGySBpETaXE+sKhUqeH9/viilTBHRTc2oYlrdDWzGqQRfaY/wDVOehZayqmCfEdI+HaTc7QEK7cUBppND9WlztXhLTEtJgHeArGfY6pTZ/ljo0maj2w47gNbLhBPEws1hs2fUY8Yt+oNBDHEDXq4ARBdNhdZF5MXNxHrx5RipsOZZ2qw8aG1HscCGgVGS2Cbm0gCLX5opnVXU3YCTu0y1wizhyNliuyGUms81HR4fD62M+y1+IplkAEw0k6Rs4kQPIDf0SMXm/d4S/0dPw/t84/4BqzNNIuP4m8OtlSY478T4vWyI5/V1MbAiXOJg2vtI56fqhdK9h6f1PzXTUr2YuNI03Y7LyWurbDXoEiQSBqM/8Ab5L0LBP8MHcbrLdjG/5PUPg70tHCDqgn3LQtLgwdXCA2OuonfygbdVgyO5NmhKkWHqu27grNUKrhruWabGRNJl7bBGGiyGZe2wRQLOhoNzYtLmgxYTfqUPLG9FNm+BNSqTMQAPZD3ZQfxJUtsYuiyKbei8szDJXNq1G1AAdRO+qQTIP75L0V2Su/GPmguZ9l6pOphlw5GZ6GVRua9oyCg36zM/4K3/UH/U/1SRb/AAvEf6RTqn1s35H/AEsB6oknSWmjEMuqaZdU91KIZIFke0dOKrusFa4LN9pqfiB6Ky7KmYG6sjZRGmrDRaFqg9CpIHZhhm1GOY8S1wIcOnQ815zjcI/C1Cx41sfOl0fEP0eOS9NxNMlAM4wJewgjUOXXmOR6pkMji9FeJkqhtIuIF+Uc+V/3stvk9KnUoU3EGXNBO+4sTHosFTwtRlZtO8PeGyQYuYuOYlen4TCNpNbTGzRpA6BZ/wBSzXGKTNfhYtttAnPcHqpvDWAyNhAkcv3yXlOJpBtVwO8jffyXu4Y0iCQZXlX2i5T3NfvWtIZUsSBYPHPzH0WTxpqMqZp8iLcQn2EYBh3vFyXn0i36I/WAImPVDfs0wZ/hXPI8Lqji09GjSSPUFaJ+CiTwWfLbyyaG439tGC7U1A6rTY0Xaw6vNxB+Qb80ME7Ng+sAx+l1p+02SPqOa9lvuvEXgXaeouQpMsyJrRe58l2vGypYYpHL8iL+o2wp2O00sMaWkmo6oHVJILCYkFnlDVrcPYfNAsDhwywH6Ixh6TuqiUkLpsmqPso8CPEmqUnmwa4+TSR8lJlous+Rl4I1GAbYK+quCbZWhulIYyjWHiPmoyFK83PmoyUtljghIhdJpQAySeUkAW5XQKjBSLlYCSU9M3UZcuqJv7oAnCD5+yQCjBVTMaBe2G7+yuyiMX3VV/hoWqGdLhAg+ZV/svgq1TDh2Ic5zySL8NNj7kH2RnKsA5ly2D5jj5FFKTNIAUK7LOqANTJ1Uq5DPBatKFa2UMRV7LAm7Zgz7GVfqYcamnTp06rEGCSIknYrUaUxalzjyH48vDoyT8I12gT95znuJsdQtttfh0QTOezT8bRq0Xva1wc4NMWd3TpHuOK9FNIHcAqCpl1MmSPnCWsVO0O/6E1TRiezAbSwTQbNoUrgfkmUSNFhbqcLaHVNp8LZJ+hVjF5T4X0wQ0EEAfiBuuG4KrUDQAWyxzSeDZBHvBSnGQ641dgyvhAbAR4Q69w4OJAHnZT0MhPJaPBZS1kF3icAL8BHIeqIBq04ouCMeeak9Gew+SaVep5bCKQlCZbEGL7W5HVqljaLnAvsTL2tboPxOLdhB+SbDsdTqAOmZWyqskIdicsL3AggXnmlyW9DE9UwjhmwAp27rlohON1ZFWwfUNz5lcEp6u58yo9SWWO5TSuZTSgDpJc6kkAaEJJJJxQSQSSQA5STJKSBwkUySkBJJJKCRJ0kkEDpkkkAcP3C6akkgkdJJJBA6RTJIARSSSQAkkkkAcJJJIRIkk6SgBJJJ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0116" name="AutoShape 4" descr="data:image/jpeg;base64,/9j/4AAQSkZJRgABAQAAAQABAAD/2wCEAAkGBxQSEhUUEhQVFBUXGBcVFxUXFRQVFxUXFBcXFxcXFxcYHCggGBolHRUUITEhJSkrLi4uFx8zODMsNygtLisBCgoKDg0OGhAQGiwkICYsLCwsLSwsLCwsLCwsLCwsLCwsLCwsLCwsLCwsLCwsLCwsLCwsLCwsLCwsLCwsLCwsLP/AABEIAOEA4QMBIgACEQEDEQH/xAAcAAABBQEBAQAAAAAAAAAAAAAFAAEDBAYCBwj/xAA+EAABAwIEAwYDBgQGAgMAAAABAAIRAyEEBRIxQVFhBhMicYGRMqGxB0JSYsHwFCPR4RUkU3KCkiWiM7Lx/8QAGQEAAgMBAAAAAAAAAAAAAAAAAAMBAgQF/8QAKBEAAgICAgEDAwUBAAAAAAAAAAECEQMhEjEEIjJBEyNRBWFxgZEU/9oADAMBAAIRAxEAPwD0kJJQkkFxwkmCeUAOkknCkBBOmTqAGTpJIAdOmTqQHSSSQA6SSSgBJJJKQEnTJ0AIBOkElACTpklIDp0ySAHSCSSCB5STJIAqJk8pkEiSVfH4xtGm6o/4WiT16ea89x9XGYmqSyqaTPwNO3meaXPIo9jMeKU+j0uU4WHyjEYzCM1Yg9/Rm75Gtg5xxC2NGsHAOaZBuCpjNS6InjcHsnThcAroFXKHScBME4UAOUkk6AEnTJKQHShIJ0AJJJJACSSSQA4STBOFACKSUpSpAdJR1HgCSQBzNlXp5pRcdLarCeQcCi0FMupJpTqSBJJkkAUyVzKdclQSCO1TdVCPzt+RlZ7JqjjWLC3eYPktPnNEvpkDhB9lk8PXc2qwt9Vjz+46Hi+1o0eFrvqUqjalPSBqbfjE3hWskBFCmDYgbcl2Kkt4yd53Klw4gK+HsX5FUWWlSNKhaVK0rSYyRdBcJ0AdJ0wSQA6UJApIAdJMuX1ABJMAcTZQB2nQat2iotMa2n3P/wBZCbDdpaDzAcQZAu10Xn5WUckW4MNSmTFNKsVOkk0pSgB0pTSm1XQB5z25zV9eucLRdAaPEZsOpA38lXyP7P2OkmtULyLGTE+U81xUw7qdXFPABe6qYPS1keyl2JdQD6Za2o1zQ4H4YWHk3JnRUEoBzs3inaXUal6lEhpPEgiQUbaUJoYcivrMS6mA6NiQZB+qKNWzG7iYsqqR2kmSV6FFIrlOVTzDMadFuqo4AeYJ9lBJYc2VhdD21zo02cQJlEcb23pR/JGs7SfCOqA/443UTBknVtaVnzRcqpGrA1G7NzhmvsXkeQ2VxpWLPaSo4QGho4ncn+iFPx9VxhrnNAvYlXxQcVsrlak9HpbXfuymaV5Lhs3cL6nOLnBrZcfdeh5JmHeNgmS35hOENBsFdKBrlK0qCDsJyu2UHHhHmpW4TmfkpArhcueBuroww6+6q4+rTptLnQABx58lDBFPHZgykwvcbAE+y8yzntI7E+Iu0taYay8TuCeblH2q7TmpV8LToktDNZLXEAyYsOKpUMse+JvxnYAfv6rLPJf8GzHirZGMa1zSw2BNx4jIHMjYQSrrMY51TW0yyIGgaQAABGjlsmxfZvSyWE695C7yfD94dIinWBB0uEiqBO3W+4g85VLTGtUbDI8S9olri5sXaTq/63WppVZAIWcyWjptEc276eEgjcdUZpOg2Nj9f3KbjmZ8sF8FyV1KhBXQK0JmYklcOKjdVi255KCpinfgPoVVziiyi2YnOKrqePqU3EBtRoqUp/EJDx9CiGQl5NQECDHE2PPzWa7Q1X18Syo9jmaCYBknYj2ujuR/ECZvtPTdc+UlztHUhF8Nmqy/xVHO1EgNDOki5P6IqFnMBUNOq86ppvvG5B6IzRxzHTDphbMM48TBmhLkW5SUXft/EEydzj+RPE8/7Qdr9QfTokt0geLi6946dVmMTifEBqJ1B25nhuqeb09PduNiWFjusgwUHw+LJNMng2JV+JZBDDsifNX6ZgXnoqeHcJRfDYF9dwp0mlzjw5DmSbAKAZ3hDIurtKhuTyWsyDsKxt67nONvC06Wj1iSi+P7G0yJolzXcGudqaem0jzUlXI8grUO57tzthUJ/wDUwtB2VxbgGG5fUcXBvEiQAAFUzLIq+Lrsw1FtwSarnWbRAtLz6GALn5r1Xs72dpYRjQzxPDQ01HfEQOA/AOg9UA2S4bBEiXW6cfVEKdAN2CkATqKKWNCdKUxKkDioV5b9o/aoiaVJwLAR3kaTF48+kBeiZ3iSyi8tPiiJ4NB3JPCBPqvAs5wMPcNy8C0xMGTPUyLrPllujTghex8swBqYqiz4h46h/CANjHDdel5flzAZiTtfpwA2Wa7B4J01Kr9RMCmJ4CzjpHCfD7LRHMyyo1pa4ahMEagPN7fh5XHK6ySTk/4NukX6+HA2AQLE5BULg6mLyCI4HgtGXB0HaUSwVIjh5G0IRDdGTbmFSi9rHUnNc4ljWAgl7jPiaBxsSW7Ipk2ExYLu9pOa1wDmyacg8fCHEgXNroe2sK+ZDEi9LDjubifFVcPF57f9kTbjyKrhqL4qVJdPDUYAj7oEegV4xXZEot6oKNd++XRI1FbbUa8eM8LO4/3S/wAPLfEb+XDzC0W60YnGnshw9LidyuKNUGs9vCB7jdT4yoGN1cgSgWUh5drAJvJ9Ul3ei6SovYvLKdTcQRxG4VFmSmPiEA24fRHtzIsmqtsqvGmWjmlFUmDaGUR8Trcm/wBVJ3IbTJAgbNA4SYn5q4x2oQu67BpHIX9lKivgiWSUnsF9z1SVT+KSUE7PMM/wja4htXTEC4kShdDs/VBDGltR1gAyST6LZ9m+xlWvD6s06cyJ+N03sOHmV6PlOSUcO3+WwDm7dzj1JXQsz2YLIvs7LodWc5tvhsI9Fu8h7PUsK0hkkm7nOMk/26IrRbJ5c09Rw9B81CVESk2dU/lw6qcugKmx1x+7clO0e6CrOKNBrS4ta1pe4vdAjU4wJPM2CnXEpFykg71JalEXrg1EATlyhq1uCoYzHhg4zwAAn+391msxz2sSW0qZbaS4g28jxd6Kk50MjBsm7cZw1tI0gfEfEeYHUcyvH80zRneAOmGi94JJEGUVxeNeKru+DpO+qZA4ETuSZWdznBuqVXua2Wt3Nhwm/usq9U/UbIrhHR6d9nN8Gx9/EXkT+EPIb8gEdxNIHeLbLNfZljAcExpsWF7Y6FxIPsUZxGcUQ+C8Bw4OaRB9RCW+2kPim6Os6ovDaYu2QTyPmhIxFegXFjnGm46eJeGkfEbaXXtET1si9XFurOaXlp0NIaWixBgz8t1SrXkC8yYJA2EySdgBeVOkiqV9lfKddPAYshrnPqODWAWBIeyJd92ADPQK5lFQU6YNUhpDRqOwEAWB5D+6wOadpqrW/wCVdppmxrlhipUN390124FrmPIKt2XxP+YZiMY6rWo03BzmFxOp0y0lmxgwdPHmmRjS3omWRW1FWe5ZQC9oeQQ37gIILvzweHLnuib8aG6W/E51mtm7o3PkOJVXC45lSmKrHBzCNWroOfIi9lxhKZdUdVfaWhjG/hZuSerifZaopJUjnNuTcpHHafK6lSg7uL1BfTMB3MAnY8l5zl+eVcK4teHAgw5rpDgeRlet0akeSxP2oZNLW4pguCGVerTZjusGG+o5K8FGLFSuSL+T54yuLET5q9XxumzvTkfJeP4XEvpO1U3FpH7uFvOz3aZtcaKkax910DV1aVOXApq12Vhk4vfQcoVy4yxpIPEXV+u5xaQGknkhuW4elTqFw1NcbxJAHPjBRZ2IWFwlH3Gtyi/aZn/C63+m73CS03fhJUpByZYpUyfJd1PYJ34toGoXn7qo1MU4nZbHISkW3Pt0Uc81UJceKt0WyhNsmiWk3j8uillMCuSVYWxy5cFy5LlHqPzIPQgxCmiDp1UC0xO3VQ1KsiflsbG64xDNQ8kxOoA7xIPtYnqrKIDNg357qlmr6LDpc5rXRYE3v04Idn+efwtPw3q1DopD8xF3RyaJKwz6h1BxcXXJJJkknck9VrxeNz2+hOTNw0jSZzlH8QAGvZAvqiSNxYrM9oezbqeFpNBDmGoO8cNjAlkndoJ9ytPl2JEDrt7LS4ZrS0NcAQ/wkOAIdPBw9VXL4kFtdk4/MnpPoweTkUWgtEAWIHI8kTxNSi+Gl0kiw5+fTzQXPYoNc9gDWd73WnVIFW50c4gF3lZBMI5wcHknVMk8f3Cy+L+mylJufSN3keeoxXDtmuweXvpgtpeMEyGhwt5B23khGYVajy6jWbUoU3WqOcIfVbv3bInwGLnc+UzpcmOqkKwJudJHUbrSt0Pa1tRrXhxNnAESBsOVp9lfN4EV7XsRj/UJt+tWYJmQ0cc6m0HSabSA1rdMFzpGojkLc7lHMT9njXM+KHNjSGkNaRxNx8R3VTIaD8BVrMmmfGTTc4OL9B+EloN7W9Fruz1V73OdUeYtpBETvJ6cFz1grTs2zzfK6BuSZEMOzu4c0Odrc1xB1Rzjbh7LRxG8kqWo1jngTcT1Bm91HX0U7ue0TaP6DinwjKOjNOSkdNcpmw4FrgC1wgg3BB4EIXh8Xps8y2YbUi3+1/4T1RVtMHax5J4pnjvbPIDgq5DQe6d4qTt7cWE8x9IWe1ehHJe857kzMZQdRqW2LXC5Y5tw4fQjiF43neTfw76jHnS6mCTyfBsRyBEH1TIOykl8l3Ju176Y0Vh3zOvxj14rWZfnVGsIpVI/K6QV5HTrd4fBuOOx/uuzXMNIs4+hsraemUqto9i7h3+o73H9El5D/E1v9R//AGKSp9DH+C3Of5PegAEiunlROY4gloBItdwaB/uPLoL3Wa0jQk2SMMyFcosgbFRZeXxJYxvNwLiD5TeOpUut8yAxw5XBjkDz81CnElxZIGdD6/2XYAHSbeqQeIBGx4fKCFxjj/LcRwg+xv8AJNF0M5kmHb8Hfr+ijdA3+9f12J9wrhH1QjEVPgdwJePeCPoVZbIJ6tIhUMAb1Ryc35tVPCZrUdWe0Hwh0QeC6yWp/wDPVdsXk9NLGqyTSIPPu1VcvzBzSLUaQa3lqqklx/8AWFViAJ4lSYmrqqPed6hDj6z+pd7rkzHl7ea7ONVFI52SVyJsHXPfUxwa4W9YW3zKtpFQDdpDh6Gf6LAUD4p6z85RvtTmGmq4cwD7gH6FROPKSKp0jG9o6pdjKlGf5ZquxB/5tb84dCnBABI4fRBy6cQSTMtgcwASL8kYwNEve1pEX8QnlwlNjpFp/B6BlGELcDSafiPjP/ITCJaC6iNJuDqb0I2P6eqd4DabQdoj5culksG0hunl9L/291hk73+5KGxze8LHc2+LmYJt5K1hmWUVSmHBrm8fD85+sq1IaFmmtmzG7idVajWNLjYD9+64oMMy4eM8PwN5D+qF4jFy7U67GEQBu+ofhaBxRDAl0an/ABOOw2A4BVapFky7Tp78tnDcOHUKzhaLhOl22wN46DooabgDPDj6bH6qxRqjgUply7TqcxBXk/27US04eo22tr6buZLILfSC5ertBIWK7adn6eYOYa2sNphzWNBj4iNRd18I8lVOmTR4vkPBwPGD59UdxGDaZMXRLGdiKOFDqlN7wNy0mQSqeJqCITFK2KkqBf8AA9SkrfdHmkmlT3QNi/r7IdRZ3lRsvOmXAsixIgl7jxMG3K6KgKChhAwk8SXO9xtHoFzZQujfjkkmR0jUfXc0uHcgN7tjQRcC5qOnxdAIjrwuYLHtqzou0EjVsDpsY8iCFxgaTmMJ3eSTO+/FWqdDw6SAARccSTMoUH2ROUSg/MG/C06iXTIuANUkkj9lXS8FlyL/AE4nyVTL8totPgbocLWJ26g2KF5zh67HBwqEtmwgAeTgLGycrFOmGcRjPCQOIgHz3MeUoNj8cwNguiILRxhtr9TJPsh1WpVfu6B0tPqoqeAAud+abFMo2hZW4ONQNd4nEEgHxR0V/NninhKgB0yNI83ED0tqQ3EYUf8A5+iF5ti3mn3TvGHOBAIk+ETHXfinRjJtWLk0kwFQp96fDJHMbN6F23z4K4MKA1zpbDRJkzMhxA+UWndRYpj2lvjaAQdIA1ERAA5DaIHsusM4Nc3VfU2CXmXc/S07c10k2YmkUKVQG3WxngePsu+2r/5tOZGuhSfPkCD9AhuWhzYY65ZLD/wkIj9oIilgni00ajD/AMCwj5EprdSRWKvRjW0y2udUjWynVEgi1RoIidx1W17NUi+q08zNuWwXn+X1H1agDnFx8NMEmYYwWHkAIXq/YnD6q0xYN9rwEnHO8Tb/AHG5l6lRpM/xWgMphut7zpYwbucdgP6qXKKdQ4ekKrdFWXue0yCCXHY7ggECxG/FYrP8zr0cxqVaZa40SXU2OGoRoALfMmB0lbf+MNRtKrTLXt8biWmWudYETsDA2JmeHFIyRaSX9hGtssYN3gIJuCbHh0/X1TY50NuQJ49Eq1MFunTYOAaSLxEwfdDM3p6ixgJAEuME9AP1WafZpx9HArCdrAEN2tPxO/3H6K2ce0AAlrRymSqTMvH7JU9LDAGwCo+TLJotUcbqMNY535nEtHnzPsjWFO039IHsg+Gb4kbwrEmTGIvU655Ll2Da4kkXPUhd02wnr1NLSeQt5nZVJMH20oB1OqGTDTI4/Dvf3XmLqhJXruaU/wCVU56HfQrx8H6K+F9lMnwXO9TKtJSWnQg9gxVZzRYkEGD7qdmJeIIJtB9lzntPTr/3T7rqkwFoPQfRc2tm401GoHNDhxAKkQ3JqnhLfwn5H+6JJyehT7A+Jq93Wngd1Yzds0z7qv2gZ8LvMJ8PW10L7gEFSAFYF3pUdIqYLQhLK1enIPkspntbTUptuDZxI3AcdMj0lbB5E+wXnee4rvcTVdyOgHl3dvlc+qfhVyKZHUS7iywhvDS4OJnSHiNg3dumOQmQoMViGAjSzUbnxQ0EERBPxe0Kllp8HUE+oN59yu67pIHoPRbYx+DNKWyKlQh2rcuJJ6Ekm3IeIeyufaCJyvDu/DWg84fTc36rkQWjeQbdOBtwtC77dO/8S3rUpz7qmV6snH70YXstQmo5x5affdewdhWQx7zaP0H0XlvZSl4ZPny3XquWO7vCOgwSQ0c72LvQSfQqvGsSX5JyO8jKuPyyme8qkGajjDheCCbEDiSXX2sENo9njTqB+HrVKNR0NLgAWvmCWuEXG9jIRfFYiNLdLQGgSWnkLA8rAD0TYfGgF1QnwsGryP6RPzVlfGinT0FMrxVWowivo1se+mX0wWtqNafC8NJJbMkETwXDTqc4jbYeQQzJ8WRhX1N3FzhGxLnvDYHq4+yLUWrDJVJo2xdxTJEiV1CiqGyrJ6JXZbwDUdw7UHy1uyO4cLKxqLDQhmd1bNZ5uP0H6ooAgWLeHvceEwPJtlEuiV2UazZa4cwfovGXCCR6L3BlMLxTHN01Hjk9w9iVbB2yuXoi9UkrcklqM57Z2mN3j8rSqmFr+BvkEY7QYQO0kzcaT+iFswoAgcOq58nTNsdot5TiIqj80tP6fMBaILKNpQQRuDI8wtU0zfndWxuys0Uc7ZNI9Cg2WV4Lm/iE+oWgzBk03joVjTU0uBTkLJaTlLrVOm5TFyehbI8RXaxpe/4WhzieQbJXmNKTd25cZnmRJ2Ws7bY7u8Lp+9Udpj8jTqcfcMbH5ysfSPCeK2+OtWJyv4L+Bfp3mf67qbcxxG3kPqoKNM1CRPLz+QuiTGsbu6djAknkQQNj5xun3QhojoGxj1HT9VW7f1v/ABtMc3j5BWmVw4wAAAJ6yOUWHHmUK7f1pwdFs/ed8glz3Floe5FTsuz+UPM/Irc5zjjQoUjpLmh19NnNltnCbHdwg/iWS7L4csos1gib36yjvaGp/J023v7TCvVpFZP1MtMxrawLqRB2JaZsPugzdpPW3IoPm+MLKYp8Xul9+DZcR/20D1KFZdX0nfSADHCNVjH9OMKHMMRrqE2kNAkDcm5PzHsp406Bb2bDstUL8MxvBtZxcfJvhHWSfktVSWC7CZiAalJ33nam+YEH6Le0dlhyqpM1RfpQ7ioapUr1XcfEEiQyIby0I3QCEZaLIzSCzfI34GxNXQxzuQ+ZsPmQs0HlG86eBTDT9530EoGWBLm3ZeK0dtqGy8jz5v8AmKo/OfqvWmsEjZeR567XiKzvzn5K/jtuRXL0UoPJJNB6pLaZj6AxDPCBJN5uSVX/AIdWqNF4+Ig+QU/drmKLN0mvgGfwyMYE+BvQR7fsKLu1NhxA9VeCplJO0S1GyCOYKweLEEhb4LD5s2HuHUp0exRTpOVglUaTrq051lpiLZiPtFryaA4DvD6kgfQIJhj+9kf7e4cllN4Ew8tPTWLE9JbHqFmsNwI259Y29luwv0oRkWwiahAsd7ceN5KnZUPdtsGySBpETaXE+sKhUqeH9/viilTBHRTc2oYlrdDWzGqQRfaY/wDVOehZayqmCfEdI+HaTc7QEK7cUBppND9WlztXhLTEtJgHeArGfY6pTZ/ljo0maj2w47gNbLhBPEws1hs2fUY8Yt+oNBDHEDXq4ARBdNhdZF5MXNxHrx5RipsOZZ2qw8aG1HscCGgVGS2Cbm0gCLX5opnVXU3YCTu0y1wizhyNliuyGUms81HR4fD62M+y1+IplkAEw0k6Rs4kQPIDf0SMXm/d4S/0dPw/t84/4BqzNNIuP4m8OtlSY478T4vWyI5/V1MbAiXOJg2vtI56fqhdK9h6f1PzXTUr2YuNI03Y7LyWurbDXoEiQSBqM/8Ab5L0LBP8MHcbrLdjG/5PUPg70tHCDqgn3LQtLgwdXCA2OuonfygbdVgyO5NmhKkWHqu27grNUKrhruWabGRNJl7bBGGiyGZe2wRQLOhoNzYtLmgxYTfqUPLG9FNm+BNSqTMQAPZD3ZQfxJUtsYuiyKbei8szDJXNq1G1AAdRO+qQTIP75L0V2Su/GPmguZ9l6pOphlw5GZ6GVRua9oyCg36zM/4K3/UH/U/1SRb/AAvEf6RTqn1s35H/AEsB6oknSWmjEMuqaZdU91KIZIFke0dOKrusFa4LN9pqfiB6Ky7KmYG6sjZRGmrDRaFqg9CpIHZhhm1GOY8S1wIcOnQ815zjcI/C1Cx41sfOl0fEP0eOS9NxNMlAM4wJewgjUOXXmOR6pkMji9FeJkqhtIuIF+Uc+V/3stvk9KnUoU3EGXNBO+4sTHosFTwtRlZtO8PeGyQYuYuOYlen4TCNpNbTGzRpA6BZ/wBSzXGKTNfhYtttAnPcHqpvDWAyNhAkcv3yXlOJpBtVwO8jffyXu4Y0iCQZXlX2i5T3NfvWtIZUsSBYPHPzH0WTxpqMqZp8iLcQn2EYBh3vFyXn0i36I/WAImPVDfs0wZ/hXPI8Lqji09GjSSPUFaJ+CiTwWfLbyyaG439tGC7U1A6rTY0Xaw6vNxB+Qb80ME7Ng+sAx+l1p+02SPqOa9lvuvEXgXaeouQpMsyJrRe58l2vGypYYpHL8iL+o2wp2O00sMaWkmo6oHVJILCYkFnlDVrcPYfNAsDhwywH6Ixh6TuqiUkLpsmqPso8CPEmqUnmwa4+TSR8lJlous+Rl4I1GAbYK+quCbZWhulIYyjWHiPmoyFK83PmoyUtljghIhdJpQAySeUkAW5XQKjBSLlYCSU9M3UZcuqJv7oAnCD5+yQCjBVTMaBe2G7+yuyiMX3VV/hoWqGdLhAg+ZV/svgq1TDh2Ic5zySL8NNj7kH2RnKsA5ly2D5jj5FFKTNIAUK7LOqANTJ1Uq5DPBatKFa2UMRV7LAm7Zgz7GVfqYcamnTp06rEGCSIknYrUaUxalzjyH48vDoyT8I12gT95znuJsdQtttfh0QTOezT8bRq0Xva1wc4NMWd3TpHuOK9FNIHcAqCpl1MmSPnCWsVO0O/6E1TRiezAbSwTQbNoUrgfkmUSNFhbqcLaHVNp8LZJ+hVjF5T4X0wQ0EEAfiBuuG4KrUDQAWyxzSeDZBHvBSnGQ641dgyvhAbAR4Q69w4OJAHnZT0MhPJaPBZS1kF3icAL8BHIeqIBq04ouCMeeak9Gew+SaVep5bCKQlCZbEGL7W5HVqljaLnAvsTL2tboPxOLdhB+SbDsdTqAOmZWyqskIdicsL3AggXnmlyW9DE9UwjhmwAp27rlohON1ZFWwfUNz5lcEp6u58yo9SWWO5TSuZTSgDpJc6kkAaEJJJJxQSQSSQA5STJKSBwkUySkBJJJKCRJ0kkEDpkkkAcP3C6akkgkdJJJBA6RTJIARSSSQAkkkkAcJJJIRIkk6SgBJJJ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90118" name="Picture 6" descr="http://bebefeliz.com/files/2013/09/pareja.jpg"/>
          <p:cNvPicPr>
            <a:picLocks noChangeAspect="1" noChangeArrowheads="1"/>
          </p:cNvPicPr>
          <p:nvPr/>
        </p:nvPicPr>
        <p:blipFill>
          <a:blip r:embed="rId2" cstate="print"/>
          <a:srcRect/>
          <a:stretch>
            <a:fillRect/>
          </a:stretch>
        </p:blipFill>
        <p:spPr bwMode="auto">
          <a:xfrm>
            <a:off x="4857752" y="1571612"/>
            <a:ext cx="3214710" cy="321471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142984"/>
            <a:ext cx="4214842" cy="5072098"/>
          </a:xfrm>
        </p:spPr>
        <p:txBody>
          <a:bodyPr>
            <a:normAutofit fontScale="85000" lnSpcReduction="20000"/>
          </a:bodyPr>
          <a:lstStyle/>
          <a:p>
            <a:r>
              <a:rPr lang="es-ES" dirty="0"/>
              <a:t>Familia ensamblada, es la que está compuesta por agregados de dos o más familias (ejemplo: madre sola con sus hijos se junta con padre viudo con sus hijos), y otros tipos de familias, aquellas conformadas únicamente por hermanos, por amigos (donde el sentido de la palabra "familia" no tiene que ver con un parentesco de consanguinidad, sino sobre todo con sentimientos como la convivencia, la solidaridad y otros), etc., quienes viven juntos en el mismo lugar por un tiempo considerable.</a:t>
            </a:r>
          </a:p>
          <a:p>
            <a:endParaRPr lang="es-ES" dirty="0"/>
          </a:p>
        </p:txBody>
      </p:sp>
      <p:pic>
        <p:nvPicPr>
          <p:cNvPr id="89090" name="Picture 2" descr="http://3.bp.blogspot.com/-vCNiuIAWv5o/UZ0mE0aeg9I/AAAAAAAAACo/ki6if2Cu3jI/s1600/columna1-laura.jpg"/>
          <p:cNvPicPr>
            <a:picLocks noChangeAspect="1" noChangeArrowheads="1"/>
          </p:cNvPicPr>
          <p:nvPr/>
        </p:nvPicPr>
        <p:blipFill>
          <a:blip r:embed="rId2" cstate="print"/>
          <a:srcRect/>
          <a:stretch>
            <a:fillRect/>
          </a:stretch>
        </p:blipFill>
        <p:spPr bwMode="auto">
          <a:xfrm>
            <a:off x="4643438" y="1630060"/>
            <a:ext cx="3571878" cy="368012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857232"/>
            <a:ext cx="8229600" cy="2571768"/>
          </a:xfrm>
        </p:spPr>
        <p:txBody>
          <a:bodyPr/>
          <a:lstStyle/>
          <a:p>
            <a:r>
              <a:rPr lang="es-ES" dirty="0"/>
              <a:t>La unión familiar asegura a sus integrantes estabilidad emocional, social y económica. Es allí donde se aprende tempranamente a dialogar, a escuchar, a conocer y desarrollar sus derechos y deberes como persona humana.</a:t>
            </a:r>
          </a:p>
        </p:txBody>
      </p:sp>
      <p:sp>
        <p:nvSpPr>
          <p:cNvPr id="88066" name="AutoShape 2" descr="data:image/jpeg;base64,/9j/4AAQSkZJRgABAQAAAQABAAD/2wCEAAkGBxQSEhQUExIWFRQVFxgVGBcXFBUXFRgYGBUXFxcXFxYYHCggGBolHBYVITEhJSksLi4uGB8zODQsNygtLisBCgoKDg0OGxAQGywkICQsLCwsLCwsLCwsLCwsLCwsLCwsLCwsLCwsLCwsLCwsLCwsLCwsLCwsLCwsLCwsLCwsLP/AABEIALgBEgMBEQACEQEDEQH/xAAbAAABBQEBAAAAAAAAAAAAAAAFAQIDBAYAB//EAEAQAAEDAgQDBgMHAgQFBQAAAAEAAhEDIQQSMVEFQWEGEyJxgZEUMqFCUrHB0eHwI2IVFnLxM0NTgsIHJJKisv/EABoBAAIDAQEAAAAAAAAAAAAAAAABAgMEBQb/xAAyEQACAgEEAQMCBgEEAwEBAAAAAQIRAwQSITETMkFRBSJhcYGRobHRFELB8CPh8TMV/9oADAMBAAIRAxEAPwD3AmEARfEt3UPJEdM74lu6PJH5DaxfiG7o8kQ2sXvhul5Ij2s7vhujyRDazu+G6PLH5Daxe9CPLH5Dazu8CPLENrO7wI8sfkNrE70I8sfkNrF7wI8sfkNrO7wI8kQ2s7vQjyRDazu9G6PLH5DaxO9G6PLH5Dazu+G6PJH5Dazu9G6PLENrO70bo8sfkNrO74bo8sfkNrO74bo8sfkNrO74bo8kQ2s7vhujyRDazu/G6PJEW1id+N0/JH5Dazu/G6PJENrO+Ibul5IhtYnxDd0/JEKYvxDd0eSPyG1ifEt3R5IhTO+JbujyRCmd8S3dHkj8hTE+KbujyRCmSU6gOikmmIemBDiz4SoZPSNdmZqPdmK4WXLJSNSihgqu3VXmkPahW1SeaXmn8j2okZWI1T8svkNqHtxCPLL5CkOOJUfLL5HSHtxRhCyy+R0jn4g7pvLIKR3xTt0vNL5CkJ8U6eiPLL5HUR3xZT8svkjSFbjCjzS+QpCDFFPzS+R0hTiijyy+QpDfijCXkl8hwN+KKPLIVI74koWWfyFIUYk8keWQUju/d1T8kgpCPxJSeWXyFIQYooWWXyFIX4gp+aXyLaiN+IKPNL5CkcKxKHll8hSGNqu5lLzT+R7UOdW6o80vkW1DO+O6PNL5FtRwqndHml8htE787p+aXyG1De+PIo80/kNiG967dHmkG0b353TWWV9g4o0fCD4V29M24mafYQWkgQ4v5Sq8npY12ZWvUINl53M/uNkehGyqxjw1IY4hDAQBKwocCgB4NkhiTKlYDYUQFKYhGgpWA7Kix0SMYOeqdodDWxoUJ88ioUABNtIKEaAlYx+RThGUntQqL1Cg0MLhcg89PJdXFpcajb5ZVJvdRcdhWuFxB6LRLS48keVX5FPkknwCcXgyw7jkVxtTppYpc9fJohNSRAWKgsoXLbRAUIaKSCjmsTChTRQOhppAeaTI0M7tJNjo4MskFDcvRSsVDRT9EOTDac5ohFhRHATi+SLNHwj5V6LS+ky5OwgtRWQYv5Sq8npY12ZiswZl53P6jZHoeyI6KurJiAeyVCHA9U2MVxlRsDssI5QHB1oKLAbkvqjhgLlhADmhFMBQkMUiE2gOAlJRbYWNGqdCO7wcyosd8DWmeiaAA9oOO907u2yXAAmNb6CF0NNCo2/c0YoqrJf8brNoNDGjvmvLocZY9vU2iQZWxOuByw7pN/KD1PtEH06ZcMheLiQQH6FpPnaeo3Vks7fCMi0m3sfh+IZ/AZgzHQjkdjbRZsjU4uLJyw7VuQ0lchoEzu9shMGcahRYhCbJbhkRKViFDZTXIHRyRQCmAkxkeZCTFZ1SrKk+QsaSFEREWqUe0Jmj4R8q9HpfSZMnYQWorIcUPCVXk9LHHsy2JpeJeezeo1x6ObTICrTSJUOgkQnu4CiN1OOqi2FHN1QkBJUdE3TkgsjkqFIZznWnRADi8kKSQWKHlJgICVHgY5jz7oQEhBHO6lygI4JUVYmc5hb8zSCdwm4Sj6kJNErXACf5CaVk0YHBO72viKp1DoA2kB0fULpvhRSOjijwXGsc4aeii50aVBBDDUwWGnUEsPqWn7wVSyckMmP3XY+g9zZEkuaWPOzsjh4h/qa0e6k5UyiUU4mjqtBd0N1kyx+5nOXHY1zYUKpDGgwo8iFp1Ux2MqOkodCJAI5pgMIUWMR1krBiFyaYM59OACdCpSVURGObI2UGMRrfopxXIn0aDhPyr0Gk9Bkydl9aysixPylV5PSxx7M1iPmXncvrNsehA10qDQxwmLhR/MCMExogBrReYQBzmTyRQC5SEAI5iYjmUzGiKCi1gMMxzhmtsN/2WjTYI5JXLoU7StBl+ApmPDbouu9Lia4RRHNOJUdwdoMtJBiOZG/4qmWii0W/6pvhohwuDcT4xFp6dYKxw0T31LolOcV6eSPiXEMPQac5bl0LSAc2kRuZjotSWLHxBWPHiyz56/EZQx1KvTLMOW0365CAD5wCE7hkjUVX4EpY54p7svK+R9Si2tTqMbUYaoaWgt0ki0xY6hQlghP3VojbhJSadGDw2EdQfimx/UFQTI3psiNxbVRmmqi/g62Bxkrj7/4BeDxtYVfE4ObzGQNj2RLBFrhNfqXR3pu3x+QRx+Orl4bTysFruYXT7KiOCNu7f5Ogkn/t/kJ8KrvLnNqNEwSImIyyRfQGHEC8Gd1F8cFeWFJP9/8AJp3H9Pz/ADVGVc2cuRwpl3JV02RHDDOj5T7KzxS+CO5ELhB0UeuBjS+eii2gGtkpAOIMJMBGDcprkBOu6jQxC0zE2UuRDhIB5wlyMZSJ5c043YvY0XCh4V6HSegyZOy8tZWRYn5Sq8npHHszWIiV53O/uNkRGOM6qlsmiQtkG8pp2htEQN0rEODjsk+AHsPRSQD3CQigIXu5I5ELnt1TXLpAZ6lxkvrOa18BuruQH5ldOEdkUjZCPFGt4fxdrqeZlw0XJ6bbrTizcGLNp2pc+5ZfxenDSXWM89tfZWvPHgrWmm21Rh+P9tT42tIOZ/8ATFN0nJ8svMakg6LPklKfXCNmHBCFN8mG4lxKrmN/7riTpbX1908WKNWWZs006RVHGcTMuceY52B1Db2ty6wpvBjXRVj1GV8M9G7MVqeGZQpuokms7O54c8+J8eKDykaWCoU05VKJbPBJxcoyDfaepSrYd72Oh9PxG17GCHfr5KWSUJxuPZXo/JhyqMlwzFMqNdWLA2S2CQASYP2oGqxKc1DdZ2nt9wxUqMDmtMhxuGwSYFr7ctVS55K3FSfxyPqQK9OPmINud/DP/wBioKUpOyHDxuzQ0RLXXuHf+I/ZXTVxs5eXtBTh+Bi7vQbea26XR198/wBjHky+yCS6nCRnGuYCLgHzUHjhJcodtFTEcNaR4RB+ixZ/p8JL7OGWwzNdgt9PIYOq5EoPG6kuTSmnyiIvF4ChuGQgXUeLAflglSoCO5S3WIk1sPVSbGkRkEEwiL5E+A/wky1eg0vpMmTsvrUVkWJ+UqvL6SUewBUidl53KluNsejhTBNlW4/Ax42MJp1wA2QlSQDQ8KLfsNCtPsmgGFx0FwgQjYPJNSQUC+02KNOmAHZc+ZtufgIjpr9FdiTuzZpMcZbm10jK8HwRpMzuzEvAkAWE3H5LfkVjxJ2GG42GsLCYEOgHmHSPSyz7trNGxSuzJdoeI1GFwa6BmLmRylpB+jgteLbN2UZVKMeAf2ZBc8k/ZH1JMjysPdWZmopFWnuTbYdxeHBMkAqKknwX7CuzCtzA5QpXSBQR6JSwjH4YiZOUQbCI225quTTiyndOOVL2MpxztTVp0X0ZLp8AzQ4QTBk66TqTdVYXOfEnwXyw41JTiubBfC6Ir1Q94MgCC12VwtGoVGSbxR2pm2u20aatUpYWk5+WLZjeXuI3cblZ98szUbspe6X5L9kZfsVxN+IxhrVftWA5NaDLQPL8Vu1OKGGEYL2ZlwuU8UpfPR6vwmgC54OkyPS11LBhU20zDqZ8RonxnFabCA90SYbYkncwLx1WmeeK7KsennJfarJPi2kEtk2T8kXyrF4ZJ0yzhsS14sfQ6q/HkjJcFOTHKD5J5VllZVxuWPF6FYNW8clU/wBy3HuT4AuKYAbGQRry9FxssFF8Pj5NSdogJ0sqmkSTFLha5UrEK13khMCQEcgmh2RVeSaStEWw5woeGy9BpfSZMnZfWorIsR8pVeX0ko9gN4bPkvPZOZG2PQws6x1UNoxusXlRAc1t/qpCFzdFFy+SVDWzsm/lCHnTn1TfQDcwUbXQFTimGFRrSdGuzcr3Ej8Fp093+BbiybXS9zJ9oMM14hzWkcpMexGh6hafLG+GboYrjTBOGr/DscHyeY8WYx1KWTG5tNFkPtVATiuM7yfAQYkZtHCL5SLb2lXYce33K55N3Ff+/wAh3ZEkVKk8wHDaLz+I91PUJSSM+FOEpX78o0bi1xynM0ncGFR5FBcGqKvsucPaKDxVcWw3eIvz8RAlJapN0hzxJxpmswPaHDYlj2Ui2YN2uYb9Q0mL2V0s0XFwaas5ywTjNTUtysxfEOGsq1Kr33ayBlBiXZQM56DMskJuEdqOlGKlIp8DrAHlpzVOoi2jWuUQ9qsX3rcjdDrGwuf09VPRY1CW5lWdf+Nx+SDsm3JVaNM0gbWYSrtY90b/AO9lONKKo9ZwVYtZVI5kR6/7p48m3G2czLBSlFGdxOJ7yq5//a3o0aR56+qq8lu2dDHj2wpHMxDgfmtsrPKGxPsmZxdzbHRHlISwRfJa4XxosdzLXSYJnzjayUM8sb4Kc+mjNfiaLGVA5gcDY3+ilqpKcFJHOxxcZOLBzXG4IsbxsudbSr2LqQgpg+Si6kOiM0BrPokkgobl2Tv4FRK1tpRz2OhpbJlNdiDfDWw1eg0noMeTsurWVkdfQqvJ6SUewFUYJmVwMqW6zZEa+FU2SH04Gl/wRHh2D+BJg6It3YDHDdRasDieSdewEtDBl8gGBvyVuDTzzNqJCc1Ev4Xh7R8wzHysunh0UIv7+WUSyt9HnfEu1jKmLa2mzK0NhxP2iCRDdmiSY5kyU83ON0i/QThktrv/AAR40ltTOSO6d4bizTDcjs32QfECdNFjxRVfidpO+gPxWs1z6YtJMDnm9RqFJb0m2WpRQ/h3Z34mv3TCGsF3TyEiY3N1PFNtWZ9Vlhij93uXOK8EGExgbTEUyxuQknMZa1jpO80yY5ZuqeSacSrTz8sU32r/APQNx/C2OdJYxpH2g0Bx83alGOfFJv8AIvliXdEtfDd8A12rTbnt+mqlSjyh1fAb4DhnSJg5bCwt6BZZ5Iew5rauSPtRUaym4D/iOzMABizmgEmNgAb79UYU5Pn2DG/2ZgnYlzIbcea3eNS5JvJtLzGvNJ73AgHKAT1INr6XCp+3ekvxKZ51PhBDs+2a1L/X+LS381Tn9L/77k/b9/6PSOHVf6Tp1LQ4e02VUWtjRizR/wDIvzMhxTiYw8auMXApudtq5psrsMNyqv5NOSajy/8AJcweOp1aYqAwOfSNVGSkm+Cap9AupxumX5MzGtJgEl17xrly/VWxx/buaZVKa3bbDNek5rAW+IhwiLWNiellncVdjv2NXw+e4En7Riekg+cp0/D+pzs1eWl8CuG6z+xEaKfoq+yVDHgmyVBY6nAsnFpcMQrzKlaYUMm8bqKlzQMM8OFl6DSekx5Oy4tZUR19FXl9JKPYDqm+689l9Rtj0NDhoQq41Y2yVrGqdRYDDa02UfwGJm8kq54AH4riYD8jS0GYLz4gD92mwf8AEf8AQc1vw6ZLmZz8urt7Yfv/AINFw+qwMbDi4u0JIJNulgPK22q6cHFLgiuQJ264z8NTpkZsz3GMroIaBLiBMOM5R6m41Rl6IZJqKPEHYstdmBuDPkechQcNypkMGSWOe+JocD2yo5MtWWwNYzDyKyT0mT25PQYPqGJ8vghwPF8O41KoBkWYxoyvqHmcxaQ1gEyddgpPTNJKb4LnrXkdYl+rCXA+17KVXNSpXI7trZsXwWiTM5c7rnWwV+LA7o5OeE3Lyznfa/nob2k41iX4imKz8rRlIplrQ4f0w1z4Aloc8F1+kWU88YeNxii/SKUcil7DW1iH+ImHavvDRHhkAExIIJ5LmwjxSOzKQUYWN/5zHf20fE93nH5wFB45/wD0e++ky3wiq8POdgZ4ZygkwC7whxJu6BeN1mzKK5RGaco0zNcZ4jTOKqZjBLhrYGwAhbsePJ41L5VihmxJ7L5XATZw+nVYJAJFwYFjuFR5pRZfPHGapgriznM/pvFpBnkQD+P6rRiim9yOVlhKElF/uTdk6YFRpJs1zY/nm36qnVt0qNuPmLNvwol1Ns6tljh/Oio/IrzcTf48g/ieDOYkOIvvFleskaposh9ytFT4OGEZTBn1WmM412Jx5IMLgNRAA52Cpc4Xz2T2ujQYbBzTyZSQfCYGgOvkq924olJRlbYfZSyta3k1oA9FDJ8HOk90nL5G9zMXVCVgxxw7lN4ZJC3Ihe0hU8olRwp7m/mja/kBwaBzmOSdDGVDB6H+QpqkyLDPDtF3dJ6THk7Li1lZHX0VeT0ko9gR8SVwcnqZsXREQBv+qoaJEk+yPexkTyN/3QIHdoMT3dF8vyiNQJMAiQOpkQtWlhcrZj1mRxhS9zDjFF4bFi5oBn7LPs0Wn7sQXHVxJmy38J0caT6SCD+PZS9jXSGAFlQWJqAguPRpEtA2YxDLvNtVIH9qO05rU6Ye0OLHG+kzAMbaBTg2+BuTy8fBksb4yGtbmcdBz91bHguw4pN0h7OzTGy7EVXM/tpsc4+riPyTeaV1BWdWGiileSVfkju6awt7io17Q0sMt8Qzcy0xB6q3T4nmlsyJr+g1Op/02JZMLTUeH889cFjBM7rI5kB1Mh7CRMOBBnrcLsS0sNr2qm0eaj9QyboqbuKfX5lfD1DUrFzyS55JcTqXG5JXn8ycE0ex08ozprph6jVLCOlhOhGxWJUzY7iEsLWfIIaB1hQko+7L9zaJsTxYU2OEy65e7l5BUvF5JKkJNR+6XSAeH4FU4k1gpAd74iSbBoLiRmPIcvwXpvHGGGKfsqPJPNKeaUl7ts9M7N9g24djRVrOquAvAyMnoLu+q5stFCct0jp//wBLKo7Y/uE8d2Uw1UZHNMHkHfUE3B8kv9JjUvtbRBa/NXNP9AfW7E4cVKZa97Q1uUMGWDlEgl0a6+6hnwx4jff/AAPDrMkE6S/n3JmUqGHLn1KsAwcrgNSM0W1OvJZMeLEp3KX6V+pfPLmypRjH9TN8ax4ql1ShBicrXWBMWnb91TNJ5fwOjghKGPbLsHYTitOpTa81KjSRdnwz3Q4Wc2WSNRzKvlpnfsRjlb/2/wAjuGcT76oQxrgxrsudwDcxAkgNk2jnus+bC4dv9C2M7TtHonZ+kO7M/aP0hbtFBPG0/c4euk/IvwFr0oJE+Sw5sLUmmKE7VlYu0tKzp1xRYx/fnQCPVT8r6RHaQ4gncxKjPnsYwCCdpjqkkBKabQJmd02orlMFY1z22shNXQML8O+Vd7SekyZOy4tZUR1tFXl9JKPYHqzJtaYXByp7jZHohLzPldVU7HYjaoIMyCh17hY1rWj7X6IpdgYftjVL6ppAmGhsieZBdP1hbsEXBHG1uTdkpewMADGknX8/2V6XuYQSx9iSpPsnt5BHEqjnua1ut/yj8FfjqKtnR02ncuEHuz2BbSBq1Htbr4nEC/qs88rk9sU3+R3MOCGKNyaS+WXnYumZy1m9fmb+NlZ4c3vjl+wLV6a//wBY/uUMf3TjOZvhMSweIz00dHM2WvSx1WOS2p/quDJrZaDLBvJJWvjv/wBlCmTF16HmjxjqytUp5Xh45EEhcvXaVzTlHs7/ANL16x1GXVhxuJa5o5z7LzTg4umeyjJTjaI34sNaZnpBKaxtshKSiuQbhG1MXWbQpDMXG/Iep5NGpXRwY44//JL2ORrdS5LxQ9+z1vhOF+BpChTdLhd74AL3eXJo0AWPVaycpcPojptLHbbLlLjtVusOHUX+izx100Xy0cH1wOrcZcS5wt4Q0e5JKhl1cnLchR0kUlFlinxDvqZzGC3MDGzqbgCpf6h5sf3e1/zFlbw+Of2+9f2jDducb3j6cWF/doa38ylganJy/BI34IvHGgdga2S3I6/qpTXNmtK0ERhGOl3dgzqQSJ84S30uyXJbpMFNhcGQGNJaxok76DdZ5SUpJNlcrRoeyeMdEPN4H/yN3emgWrT5VGdI5utxWkw1j3366WRqpVIxYlwUXWtrzlYHa4L0LUOl0SXwBFUeT7pNsQ01TJPtsm3yI7nEnVR4TGJlv9CiPYMOcMENheh0npMeTsurWVkWJHhVeX0slHsB4igWyA7W5XCzRafDNceio6iba/7qlfA2hPg3EcxH81UHjmwKXF63dUalQGHNaYn7xs23mQrtPj3zp9FGqyePE2uzEsrZ6rnxEgEf/keZkTPMyV0jguVuylja82mwkee5UhxVgbG1jlyi5cR7bqyK5tm7T4HORYwWHDLm7j9SiGOeomoQO5kyYtFh3y9v5LrhvtK9Rp9PDBBRiv1PDarWZNTNzm/yXshhP1V9mdJlWqoNl0LuiOriRaB6qieZrpGnHpou3KQ0VJkGBpHXdLffqJqGziJFUDm3afMb/usWp0kcv3R7OrofqMsD2z6BteuSSSbameS56xqKo688zk7vg9W/9NODHC4c16jC2tXEgOEObT5SDpOseSxa/UbKgv8ArKtPi3tt/Icc+XeZXIczpqNFVlcQDukotk0W8DRFRxaSRsIuTv1bEX6rRj0yfqKsmRxVog4jT7h+XODImNDrABHmVDNh8XA8eTyK6Ml2lnPTPLK73zXV+m4iy/GrIcOyRKJvk1RQSwzoGqzTJMI4dxIJvDRy5kmw+hVMoGfJJJhrspT8UuuZcT6GNPT6FadNFeVN9Iw62f2UjS8QpS3NpFzut+tw7oeRcfn7nMxTp0DnGdDylcyjQJTq2jU7qKkwOAmZtt5ohK7sbOp0wRfUck4xT7EOLLGw6JOIyu8kwJv9FGuUhB3h4gL0Ok9Jkydltayojrmyry+klHsDzJJ0XCnH7mzYnwRVKYP8uqtqfIxHCD83JDSTpMDM9uHlrWNfPdm5IFzUEFjegjxTsIW/T4nBWzlfUMl1H2/5MbSqZKTuriJ25xPqfdXWrMCg2rrgDYvEEnKwS76DqVYkqtm/S6WWR8CUKApgucZI1JUZTcuEehxYY4Y2XaF/Eea9HotOsONfL7PEfU9XLUZnfS6JHWE7lbbo58U2yu52qg3wXRi7K2eW+pH1n81VGVxZpcKn+gymLD2Uo9EZ+p0OmFFx90SjL2kQ1xaxg/T1CrfP4MvXH4ok4A6MVSe+k2pkdmLT8pgGCQdnQfRc/XprG5dP5Ol9O+/IscW6/o9dbjBUGcGZ319eq8nl5ds9FGGzgo4rFhkE7j9VWoOXBOwt2W4e1hNSrHeOOYA3yZzIA/u5nawXYwQhB8mDUSnJfb0amzQXOIndbElHl9mH1cI8g4h2gNSq/PoXG8CQAbXHJZMmBTVnXhJR+w7F08zGHUsJBPR0EHykLGltbNOGXNFcugQpbTTZNRL3ENYJcdP1J5AKDxruQpZNqNNgqYYwXnYxdzubvLkFnk+TFKW58hngP9Ml0WAvsB9kDqrdPlcJOdcJf9/UzamO6O33D2Gr5m5nWmwH5ea6WHNGUN+T34r/AAc+cNstsSjxLD5ILW2P0WHVadY3cVx/RZjnfZUo141F9Fli9vsW2QPxUgAOvtF1C2FiityJvpYc55qTFZYfUtPIpslYypVmCSI2i6O+SIa4Y6WrvaX0mXJ2XVqKyLE/KVXl9JKPYBbS8UmefkPNcDIk5s2LodmZyu7+cgq3tjwuyStlHi2P7ikXZh3hA7sQD9pocYPQlbNPiv73+hi1mfxxpPk884zj6ldx7x5dJDukgZZgaWWlSfucWc3PlnYRs4d7T94+cZR+6z5pfemj0f0VJ4ZJ/P8AwBqzg0QwRuTqVdG5O2db7ccaiqRSpE1ajWxLRc/zzXR0mG5nD+o677HGIYc2F6CPR5CfYzExlhKbLMCBorSzqLLNGb2nQljW8hpHwebj+QTxelizetfkSU9FdHozTXIriga5K1WpChKVFkIWaDs9gcozkXd+HJef+o6jyT2rpHrvpOk8WPfLuX9B9mO7q405jf8AdcaWPcdeUVJC08Y2tVaW+Jol3sCb+ytwYXHsxvskw/FXVqggnw3lsQc19NxcSpzdF2OCqw9i+K1G0S0S61hN/dN5Zrj2K1poOe73PPsZhhmEWnSdOrT/ADdaIZOOSGTEr4CnBcRALDqzkfum0Ec4P4rNm+Q2hD/DWHxZi1vmLepEql50vzJqeQvcPoNIIY2Kf2nmcz+gJuB/Aqp5H/u/REXbZcc6TbXQDkAoxTYdFqriIY1gsNSdzqSfwSlLclH2X9kFDlyZYwvEjIJsdGzowc3Ec3KzHkad3yuL+PyXuyueBVx/9NJhXtezcEaG5g6T1Ovqu1hccmOv4/z+Jy8kXGQH4hQNJ1h4DoTeDsVy9TheGVLp9P8A4LoT3IGF8zBMjW0CNbLI7fZIZcCQNee6Gn2BI2ty6HX6qKuyVkVMnS8TE/kiKfuKzUcHHh3XodL6DLPsIrUQIsR8pVeT0ko9mbrVTJAI1hefyqpOjWnwcymRzE7jr/uq9vt7jRge0PEjUrOk2FmeQ/PU+q6ijSSXsee1GV5MjbAOJrkKcYkYRT7I8LjXsJLTIcLg/TyTnijJUzfpdXLTO4g/HV9z6DRW44JdF2XWZM754QS4Rh8tMO+0/wAR6DkPa/qu3o8O2Nv3ONq8v+1exYm66BzeypianJU5DXgXAGFaGv6OWLdSkdLbbi/wJ22YwdJ97rRBfajLN3N/mTU9FZEqyEVR6JOhwjfQzAUO9qgchc+W3qudq8+2LZ2NBpfJkSfXbNqwgBeelyeuiqAHG+IxYaq7Bivkpz5ti4J+FOdSpEHUsL3bjMWhonkpz5fBlg37/mXOCmoMM4sYC41DElwbEB0nKJPzRCjOCcyzHKWwM4N1c0DnAz30mOkyoeKNtWXb5UrXIMwWBr1CWvDCORy5SDyuDceinLFFL7SEZyb+7+ilhHvbVDiI+y4G2tiPoCFVKKcaRJ8M0uGwpfeofCNGjT91gk4w4j2QpvsJGvNm6adEo433ITfsizRYGhE5rpAkMqOuqHMs2iM/nXzTTvoGgtwWu7MSD4ftSbe62YMkoO/76MepjBxp9+wfFVlUOaLjQnl6LqRzQ1KcErXu/b9DmyhLHyzPYzCupuIcJbaD05wPVcvLjeKW2X/UWqVqytUqEggGxMi2h5FZtzfHsTIKlExqTIEza/8AITfZFnPYZF7W/wB01yxM1XBPkXf03pKJdhJaSBDivlKhk9I12ZF7oc43O523XAzOpcGmJRx2ILWPeJ+U39Mv5qGBbpohnk445NfBh+IEOje5sulB0zgNXyDneU+ZVxYo/LK2IqxqfQKSVl0Yr2RXw+G7x7QdCdOmpWjDDfNQQ8mRQg5B+o6AANreS9Gko8I4FylyyBjtT0Q2SrpFDFPWfJKkbsEG3QErukOaPtVIHtCwydtr5Z00tqv4QTrchstvXBzlzyPomykiMipiiq8nRdhu+A/wXCd22/zOufyC89qsu+XHR6/Q4PFDntknEseGg3WaGNyZunNQVsz+Bd3lXO75WmfMjQAea2tbY0jkubyzv2QewTjUc9zrB148i4x7x7LPlajRqxJybNB2PqThXHLcPfY8gTmA9iPZUZ5OMuDThXCslHF8PBBrU7+E5qoafCSYyTIII2BuFJYpv2JOcfn9kEOF41lQuNM52g/MNJ5wdD+Rsqp74Ouh2pRsxvatoNRzmPacziAGulzXsMOzDlePZacSrlooySUlSfJpMOXOiTyH4LnVFcinblQZw1INCpnKUugSSLLXsB/qVWUmD5nve1oA8ydVPBgeWW2xZcmyNpWY3tVxJ2HeauGx+GxVFxHgFSkajNvCx2ZwvqPUc1039Pw1X8mdanJ21X4V/Qzs52n75+Wq1jSYykBwvsZJueSy59L41cDRCSmrNkHhokut1gAeiwpWyW34LXB+LFzxSacrSZc8/MejRy8yunpm4qujPqNPw5vl+y/yajE4Rr2x7H+arbm08MsK/ZnKjNxZl8Xgix2WCfLnt/Oi4E8c4T2yRqTTVoiLhAJb01vbWE744EJUoZTZxIJt5R+6GlF8BRqODshgE35rv6b0GafYQWkgQ4r5SoZPSNdmTq0i6pAPSTYQeXuuDlhunRpT4B3GWTTLC9rC6wc6zQ4GRPQkNH/cFr+mYX5rfST/AJ4Ks7uFfJhcSxzHuY9pa9ti06j9RsVqz4fHLjo4s4OLBmJrxpqiKLYQ+SlAF3aqz8i38EEOB3z1CIA8Lfxd/wCK26LLjxZPvfZXqdHmzYbxK67LVV3SV3bTVo4KTunwQiprKgy5Rt9gnitbKsepnSOjo8avkFYF2Z9+Ukeuqy4eZ8m3PxDgK1Stxz+h9IqSISJcLQzVJ5Nv+ixa7JshS9zp/ScPkyW+kE673gWXF2Jnp90l0ZbHYpznwd7+XNaoQSXBzdRnlJ0XqRNOmx0fOCQ7lOYtPqFCStjxz2RLnCuLBgYw82vmdMxd4R9D7qjLhcrkasGoUaiEuxHE8lWvRc4lp8QB1HKDPSB6KGpx3FSJ6XJc5QbuujZtwdN98jSd9CfONVTHM17myhmOxzKDHG3hGg0AHJQ5yTQOoptnn/BeFvc81ahvUcddSSczj+y35Z8bUc3BjqTyP3N1gxdcuSRot2FqlVtNjnuMNaC4nYASVW4tukTXHZ5Xjqr8ZWNV4gGzW/dbyHnud11YKOGG1fqVRxvI7ZM7hNrBHlZc8SGVMEW+Y9j0Ruvse2uiw3G1DFQVHFzbQ5xIH9sHQKvxxXDRYnfMTRcH4sHn7lQXI5+YPMKiUHB2uixNT4fZ6FwHtEHQyoYdoDyK04dTXDOVqtC1coBvH4QVWxz5H+cldqcCzQ/H2OdCe1mUY0UzkLYIkXJJ6+9lwvQ6mjT+RJUqkQBGUmYHIXH6JN7nSGaHgx8K72lVQMs+witRAgxnylQyekaMlia3Ibne2kxsefquDmatmmPQA7Smm7KKrnCm9r2Zw0nI8FjmyOdmm20xouz9IT2Sl3z/AEjJqXykZHj+Iq0aLadQ06zXD+hXBlwaCMwY4GY0GV2k9F0ZxiytK+HyZg8QI1E9RZZZYUuiLxorV8aDyMpKFDUDX9z3dFrdm3/1G7vqsbe6R3sMPHjSQAdj6jDYEjYi37Lfp888Xpf7nN1mlxZ/XHn5XDJsNxRtQhphh3cQG7/MbSeq6MddFr7kcOf02UX9rv8AMqcaECDqDuD+CqzzhOFxdl+mxyhKpIFYR0OnZZ4OnZrmrVBp5ldBO0cxqhaTlNFUkEeGVAHkHmB9Cf1XO+pRdRl8Ha+iTSlKL9/+A5UoZguTFnomjI8XwEVBym08hJ1/Fa8f3VE5erjte81GE4fQo0yS97mNcWvscjniAYb00XWhpMUeWrZwZ6zO+E6QmJ7O0nVI8A5tH2jYEyBFgrnjwvuJRv1H+2RLheHMaWOqNa1xDm65XGbiSNttlHJhwSVbV+xZi1Gpg73fz/kloYJ2ZzW1zmbdwLSGAHQTOsLnZvpuJ8pUdjT/AFfKuJcjhgKjpBrAM5uYdf7d1DDoMce7f5E9R9TyyX20l+L5GYek1wIYwnuxuQXOYD8vMAn35yt8dNDFG65v/n3OY9XkzZGrtU/69g9TPgbUfDHFgcW7bzHnrC5uu+nxyKUsa+5fybtHr5R2rI+H/Bm+0/Hu+/oU/kB8bvvEH5R/aCPXy15OnwuH3y79juXu6KOEYGhWSds0RVBDDPzGEhkmKwwTQgDjqOQ52+ThNiOqtXKplU7j9yLNfDOY6HSx7fcdQeYPsVBSTRYmpLcghg+OGzKlncjyd5bHoqZ4GuY9F0Mqb2y7/s9b7IYp1XDNc6bzBPMA6jot2m3beTha+MI5mok/GsHmbnaPE256gfos+v0+6G+Pa7/IoxTp0zKitLyZJg2m3OTdcaMnaZczWcF+Veh0zuJmn2ElpIEGM+U+Shk9I12ZOpWcC6BMC4tyNvf8lwM27c0jVFme49jHtDnCkKtNoyV6JsRBJa8xdvOHAWLTPTvfTIbcCvt2zJndyPLOJ1aZqONIOFOfCHRmA6xaf2WyUr7K4xS6KL3AqDJFYuvO1/ZQYG+xFafI3/P8FyoumehfVgys0OBsroyZU0mD62CBVymZ54osrOwAVm9lEsCIW4MjRWRyUZ5YH7FqnmjTRaYaqK4ZknoZvlC06hBJIsr4Z4N9lGTSZElwL35JBbqDIUM+THKLTZPS4csJqSRr+EY3OOvMLz0k4SPXY3viS8T4Y2qIOvIxz5ea0YctOyjPh3xaYytiXsBY6mS9pBLSDJmPFB13lenxThljvieD1GPJp8niyP8AJk9KsA4ucA0RJebXNsvXQKcopFcMspLsea/iawt737WctAYByjr+qg0/9papRSuTGU6/eF5D3OaQRkLQBY35X2CSxLt8k3qJJbYqhndd62ke7cIcLNHy8pMq3iKKPunLauvcIUGA1HMY3u4yt7wiA4nS51iVVJ8WzRCNNQhwPbVaa855exndvyXYNZsdYM+yrS+2y9zSyKIK7R9nXU2/E04cwx3oaLNcdHgfcdfyM8jbj6zEoytdM9D9Pztw2S7QEpPWBnWVsIYOoAVUy1IKteCEJg0U8ZhgQbKyLINF7hAGKptwzjGJog905x/4lJoJDCTqRpGwB3VM4SjPdHp9/gzNu8MvwCvZnsh8UW1K7IoCHAOEF5BsANcu55+q2YIt8shrdRCK2x5f9HqDWhoAEACwAsAOi1N0cjsY+uBqVU8sUSUJPoyvGMEGVMw+V12m1jNxJ/l1x9RhUJ2un0XRfHIc4GCGX+i6um9JTPsJrSQK+N+QqE+hox+Le4OABN5k+WkzrrK4WaD3WaEzFdqsS7O+rRc+nXYTSLYP9RhJh4O8G4OwIXpcC2YYx/BGOX3TbMC7AVf+mUmxjHcOqn/lFKwIncLrf9JyVhQUwb64aGvpOsIm2nus88KbtG7FqtqUZBTAcNr1nRSo1HnoNPPkPVVeNovWaD9zUU//AE0xhZmJpB0fIXmfIkNifVTWORF6jHdGYxfCK1Nxa6k6Wkg+hTSJyaXJSOGqD/llS2sq8sBwwz/uFLayayR+TjgH/cKVMe6JK3hzv+mUckoqDY6g2rSdPcuj+2PwUJYnNF3+ojj7/g23BKrmPZUyyRcSNxss22cH0Xt480OHwyx2p/8AdVA/IQWtAnnzJH1W7TavJjnu/g5up+nYsuHxz/R/Bnv8JqgRZ95AdIXXh9SxtfcmefyfQ8yd45L+iQ0Hh7QQ9tpt8rh5rZDUYsiuLOXk0eowOskf6JhmbPeA3PhDWyQEOaQ4YpSLIpuY4NbSdkfLnOzSQ6LSDfkFC122XtNKkizw7BAU/GHVcr5BN8pb4szjPJV5J26TNGnxNJykCOE06hqd45pY5viIaJYZPisNTqQrG1sqzNBTeVyo9CptcabWuaO6q+Fwixa7wkE8jcn0C5uRRlZ2scnCmjyzF9n61Oq+llcSxxaMokuANjA3EH1XGlabVHooZYuKlYuM7O4rD5H1KZyPmIIJBHJ2xOvoUR+6PRFZ476suYei+LtKg4M0LJH5LVPCPeQ1rHEnkBP4JqL+BPJFctmj4F2CcalOtiDlyOD2safESNMzhoOgWqGJ/wC45uo1cWtsOfxPQbAbBXNpHOSbBHE+JhulysWXK/Y24NPfZnMdi6tSwBE69FhnKRvSx41bGUKbjDXOLgDMGSJjQb8r6KmptqzFmyRm7So1vBB4dui7enVRMM+wktBEa9spNWBXOBadQoeKJLcyriOBUnmXNBOkwrb9iJD/AJaofcCQDh2cofcCAHf5eo/cHsgDv8vUfuD2QAQwuGbTblY0NHQfVAEyAKWJ4ZTeSXNBJSpE1NpUVzwCj9wJkW2J/l+j9wIEL/l+j9wIHbFHAaP3AlQ9zOHAqP3QmuAcm1RK3hNMfZRP7uwxzcPSOPDKf3QobEWPPNnHhlOIyhPaR8shp4TTIjKpRuPRGUtyqQjeEUxo1WeWXyVeOIv+E05mEeWQeOI4cMpgEBoAOvVR3skopDGcIpjRqe9i2ot/DjLliyjbuyVCMwzQZAEmxPMxuVBxTGm+htfBse0tcAQb+u6SxpD3PsgbwikPshPaiflkWaGGaz5WgeQTSSISk5dkyZEZUpzqouNkoyornh7NlHxRJ+eY/wCCZEZQh4o/BFzk+xnwDNkvFH4I7mWKdMN0Viil0Iem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8068" name="AutoShape 4" descr="data:image/jpeg;base64,/9j/4AAQSkZJRgABAQAAAQABAAD/2wCEAAkGBxQSEhQUExIWFRQVFxgVGBcXFBUXFRgYGBUXFxcXFxYYHCggGBolHBYVITEhJSksLi4uGB8zODQsNygtLisBCgoKDg0OGxAQGywkICQsLCwsLCwsLCwsLCwsLCwsLCwsLCwsLCwsLCwsLCwsLCwsLCwsLCwsLCwsLCwsLCwsLP/AABEIALgBEgMBEQACEQEDEQH/xAAbAAABBQEBAAAAAAAAAAAAAAAFAQIDBAYAB//EAEAQAAEDAgQDBgMHAgQFBQAAAAEAAhEDIQQSMVEFQWEGEyJxgZEUMqFCUrHB0eHwI2IVFnLxM0NTgsIHJJKisv/EABoBAAIDAQEAAAAAAAAAAAAAAAABAgMEBQb/xAAyEQACAgEEAQMCBgEEAwEBAAAAAQIRAwQSITETMkFRBSJhcYGRobHRFELB8CPh8TMV/9oADAMBAAIRAxEAPwD3AmEARfEt3UPJEdM74lu6PJH5DaxfiG7o8kQ2sXvhul5Ij2s7vhujyRDazu+G6PLH5Daxe9CPLH5Dazu8CPLENrO7wI8sfkNrE70I8sfkNrF7wI8sfkNrO7wI8kQ2s7vQjyRDazu9G6PLH5DaxO9G6PLH5Dazu+G6PJH5Dazu9G6PLENrO70bo8sfkNrO74bo8sfkNrO74bo8sfkNrO74bo8kQ2s7vhujyRDazu/G6PJEW1id+N0/JH5Dazu/G6PJENrO+Ibul5IhtYnxDd0/JEKYvxDd0eSPyG1ifEt3R5IhTO+JbujyRCmd8S3dHkj8hTE+KbujyRCmSU6gOikmmIemBDiz4SoZPSNdmZqPdmK4WXLJSNSihgqu3VXmkPahW1SeaXmn8j2okZWI1T8svkNqHtxCPLL5CkOOJUfLL5HSHtxRhCyy+R0jn4g7pvLIKR3xTt0vNL5CkJ8U6eiPLL5HUR3xZT8svkjSFbjCjzS+QpCDFFPzS+R0hTiijyy+QpDfijCXkl8hwN+KKPLIVI74koWWfyFIUYk8keWQUju/d1T8kgpCPxJSeWXyFIQYooWWXyFIX4gp+aXyLaiN+IKPNL5CkcKxKHll8hSGNqu5lLzT+R7UOdW6o80vkW1DO+O6PNL5FtRwqndHml8htE787p+aXyG1De+PIo80/kNiG967dHmkG0b353TWWV9g4o0fCD4V29M24mafYQWkgQ4v5Sq8npY12ZWvUINl53M/uNkehGyqxjw1IY4hDAQBKwocCgB4NkhiTKlYDYUQFKYhGgpWA7Kix0SMYOeqdodDWxoUJ88ioUABNtIKEaAlYx+RThGUntQqL1Cg0MLhcg89PJdXFpcajb5ZVJvdRcdhWuFxB6LRLS48keVX5FPkknwCcXgyw7jkVxtTppYpc9fJohNSRAWKgsoXLbRAUIaKSCjmsTChTRQOhppAeaTI0M7tJNjo4MskFDcvRSsVDRT9EOTDac5ohFhRHATi+SLNHwj5V6LS+ky5OwgtRWQYv5Sq8npY12ZiswZl53P6jZHoeyI6KurJiAeyVCHA9U2MVxlRsDssI5QHB1oKLAbkvqjhgLlhADmhFMBQkMUiE2gOAlJRbYWNGqdCO7wcyosd8DWmeiaAA9oOO907u2yXAAmNb6CF0NNCo2/c0YoqrJf8brNoNDGjvmvLocZY9vU2iQZWxOuByw7pN/KD1PtEH06ZcMheLiQQH6FpPnaeo3Vks7fCMi0m3sfh+IZ/AZgzHQjkdjbRZsjU4uLJyw7VuQ0lchoEzu9shMGcahRYhCbJbhkRKViFDZTXIHRyRQCmAkxkeZCTFZ1SrKk+QsaSFEREWqUe0Jmj4R8q9HpfSZMnYQWorIcUPCVXk9LHHsy2JpeJeezeo1x6ObTICrTSJUOgkQnu4CiN1OOqi2FHN1QkBJUdE3TkgsjkqFIZznWnRADi8kKSQWKHlJgICVHgY5jz7oQEhBHO6lygI4JUVYmc5hb8zSCdwm4Sj6kJNErXACf5CaVk0YHBO72viKp1DoA2kB0fULpvhRSOjijwXGsc4aeii50aVBBDDUwWGnUEsPqWn7wVSyckMmP3XY+g9zZEkuaWPOzsjh4h/qa0e6k5UyiUU4mjqtBd0N1kyx+5nOXHY1zYUKpDGgwo8iFp1Ux2MqOkodCJAI5pgMIUWMR1krBiFyaYM59OACdCpSVURGObI2UGMRrfopxXIn0aDhPyr0Gk9Bkydl9aysixPylV5PSxx7M1iPmXncvrNsehA10qDQxwmLhR/MCMExogBrReYQBzmTyRQC5SEAI5iYjmUzGiKCi1gMMxzhmtsN/2WjTYI5JXLoU7StBl+ApmPDbouu9Lia4RRHNOJUdwdoMtJBiOZG/4qmWii0W/6pvhohwuDcT4xFp6dYKxw0T31LolOcV6eSPiXEMPQac5bl0LSAc2kRuZjotSWLHxBWPHiyz56/EZQx1KvTLMOW0365CAD5wCE7hkjUVX4EpY54p7svK+R9Si2tTqMbUYaoaWgt0ki0xY6hQlghP3VojbhJSadGDw2EdQfimx/UFQTI3psiNxbVRmmqi/g62Bxkrj7/4BeDxtYVfE4ObzGQNj2RLBFrhNfqXR3pu3x+QRx+Orl4bTysFruYXT7KiOCNu7f5Ogkn/t/kJ8KrvLnNqNEwSImIyyRfQGHEC8Gd1F8cFeWFJP9/8AJp3H9Pz/ADVGVc2cuRwpl3JV02RHDDOj5T7KzxS+CO5ELhB0UeuBjS+eii2gGtkpAOIMJMBGDcprkBOu6jQxC0zE2UuRDhIB5wlyMZSJ5c043YvY0XCh4V6HSegyZOy8tZWRYn5Sq8npHHszWIiV53O/uNkRGOM6qlsmiQtkG8pp2htEQN0rEODjsk+AHsPRSQD3CQigIXu5I5ELnt1TXLpAZ6lxkvrOa18BuruQH5ldOEdkUjZCPFGt4fxdrqeZlw0XJ6bbrTizcGLNp2pc+5ZfxenDSXWM89tfZWvPHgrWmm21Rh+P9tT42tIOZ/8ATFN0nJ8svMakg6LPklKfXCNmHBCFN8mG4lxKrmN/7riTpbX1908WKNWWZs006RVHGcTMuceY52B1Db2ty6wpvBjXRVj1GV8M9G7MVqeGZQpuokms7O54c8+J8eKDykaWCoU05VKJbPBJxcoyDfaepSrYd72Oh9PxG17GCHfr5KWSUJxuPZXo/JhyqMlwzFMqNdWLA2S2CQASYP2oGqxKc1DdZ2nt9wxUqMDmtMhxuGwSYFr7ctVS55K3FSfxyPqQK9OPmINud/DP/wBioKUpOyHDxuzQ0RLXXuHf+I/ZXTVxs5eXtBTh+Bi7vQbea26XR198/wBjHky+yCS6nCRnGuYCLgHzUHjhJcodtFTEcNaR4RB+ixZ/p8JL7OGWwzNdgt9PIYOq5EoPG6kuTSmnyiIvF4ChuGQgXUeLAflglSoCO5S3WIk1sPVSbGkRkEEwiL5E+A/wky1eg0vpMmTsvrUVkWJ+UqvL6SUewBUidl53KluNsejhTBNlW4/Ax42MJp1wA2QlSQDQ8KLfsNCtPsmgGFx0FwgQjYPJNSQUC+02KNOmAHZc+ZtufgIjpr9FdiTuzZpMcZbm10jK8HwRpMzuzEvAkAWE3H5LfkVjxJ2GG42GsLCYEOgHmHSPSyz7trNGxSuzJdoeI1GFwa6BmLmRylpB+jgteLbN2UZVKMeAf2ZBc8k/ZH1JMjysPdWZmopFWnuTbYdxeHBMkAqKknwX7CuzCtzA5QpXSBQR6JSwjH4YiZOUQbCI225quTTiyndOOVL2MpxztTVp0X0ZLp8AzQ4QTBk66TqTdVYXOfEnwXyw41JTiubBfC6Ir1Q94MgCC12VwtGoVGSbxR2pm2u20aatUpYWk5+WLZjeXuI3cblZ98szUbspe6X5L9kZfsVxN+IxhrVftWA5NaDLQPL8Vu1OKGGEYL2ZlwuU8UpfPR6vwmgC54OkyPS11LBhU20zDqZ8RonxnFabCA90SYbYkncwLx1WmeeK7KsennJfarJPi2kEtk2T8kXyrF4ZJ0yzhsS14sfQ6q/HkjJcFOTHKD5J5VllZVxuWPF6FYNW8clU/wBy3HuT4AuKYAbGQRry9FxssFF8Pj5NSdogJ0sqmkSTFLha5UrEK13khMCQEcgmh2RVeSaStEWw5woeGy9BpfSZMnZfWorIsR8pVeX0ko9gN4bPkvPZOZG2PQws6x1UNoxusXlRAc1t/qpCFzdFFy+SVDWzsm/lCHnTn1TfQDcwUbXQFTimGFRrSdGuzcr3Ej8Fp093+BbiybXS9zJ9oMM14hzWkcpMexGh6hafLG+GboYrjTBOGr/DscHyeY8WYx1KWTG5tNFkPtVATiuM7yfAQYkZtHCL5SLb2lXYce33K55N3Ff+/wAh3ZEkVKk8wHDaLz+I91PUJSSM+FOEpX78o0bi1xynM0ncGFR5FBcGqKvsucPaKDxVcWw3eIvz8RAlJapN0hzxJxpmswPaHDYlj2Ui2YN2uYb9Q0mL2V0s0XFwaas5ywTjNTUtysxfEOGsq1Kr33ayBlBiXZQM56DMskJuEdqOlGKlIp8DrAHlpzVOoi2jWuUQ9qsX3rcjdDrGwuf09VPRY1CW5lWdf+Nx+SDsm3JVaNM0gbWYSrtY90b/AO9lONKKo9ZwVYtZVI5kR6/7p48m3G2czLBSlFGdxOJ7yq5//a3o0aR56+qq8lu2dDHj2wpHMxDgfmtsrPKGxPsmZxdzbHRHlISwRfJa4XxosdzLXSYJnzjayUM8sb4Kc+mjNfiaLGVA5gcDY3+ilqpKcFJHOxxcZOLBzXG4IsbxsudbSr2LqQgpg+Si6kOiM0BrPokkgobl2Tv4FRK1tpRz2OhpbJlNdiDfDWw1eg0noMeTsurWVkdfQqvJ6SUewFUYJmVwMqW6zZEa+FU2SH04Gl/wRHh2D+BJg6It3YDHDdRasDieSdewEtDBl8gGBvyVuDTzzNqJCc1Ev4Xh7R8wzHysunh0UIv7+WUSyt9HnfEu1jKmLa2mzK0NhxP2iCRDdmiSY5kyU83ON0i/QThktrv/AAR40ltTOSO6d4bizTDcjs32QfECdNFjxRVfidpO+gPxWs1z6YtJMDnm9RqFJb0m2WpRQ/h3Z34mv3TCGsF3TyEiY3N1PFNtWZ9Vlhij93uXOK8EGExgbTEUyxuQknMZa1jpO80yY5ZuqeSacSrTz8sU32r/APQNx/C2OdJYxpH2g0Bx83alGOfFJv8AIvliXdEtfDd8A12rTbnt+mqlSjyh1fAb4DhnSJg5bCwt6BZZ5Iew5rauSPtRUaym4D/iOzMABizmgEmNgAb79UYU5Pn2DG/2ZgnYlzIbcea3eNS5JvJtLzGvNJ73AgHKAT1INr6XCp+3ekvxKZ51PhBDs+2a1L/X+LS381Tn9L/77k/b9/6PSOHVf6Tp1LQ4e02VUWtjRizR/wDIvzMhxTiYw8auMXApudtq5psrsMNyqv5NOSajy/8AJcweOp1aYqAwOfSNVGSkm+Cap9AupxumX5MzGtJgEl17xrly/VWxx/buaZVKa3bbDNek5rAW+IhwiLWNiellncVdjv2NXw+e4En7Riekg+cp0/D+pzs1eWl8CuG6z+xEaKfoq+yVDHgmyVBY6nAsnFpcMQrzKlaYUMm8bqKlzQMM8OFl6DSekx5Oy4tZUR19FXl9JKPYDqm+689l9Rtj0NDhoQq41Y2yVrGqdRYDDa02UfwGJm8kq54AH4riYD8jS0GYLz4gD92mwf8AEf8AQc1vw6ZLmZz8urt7Yfv/AINFw+qwMbDi4u0JIJNulgPK22q6cHFLgiuQJ264z8NTpkZsz3GMroIaBLiBMOM5R6m41Rl6IZJqKPEHYstdmBuDPkechQcNypkMGSWOe+JocD2yo5MtWWwNYzDyKyT0mT25PQYPqGJ8vghwPF8O41KoBkWYxoyvqHmcxaQ1gEyddgpPTNJKb4LnrXkdYl+rCXA+17KVXNSpXI7trZsXwWiTM5c7rnWwV+LA7o5OeE3Lyznfa/nob2k41iX4imKz8rRlIplrQ4f0w1z4Aloc8F1+kWU88YeNxii/SKUcil7DW1iH+ImHavvDRHhkAExIIJ5LmwjxSOzKQUYWN/5zHf20fE93nH5wFB45/wD0e++ky3wiq8POdgZ4ZygkwC7whxJu6BeN1mzKK5RGaco0zNcZ4jTOKqZjBLhrYGwAhbsePJ41L5VihmxJ7L5XATZw+nVYJAJFwYFjuFR5pRZfPHGapgriznM/pvFpBnkQD+P6rRiim9yOVlhKElF/uTdk6YFRpJs1zY/nm36qnVt0qNuPmLNvwol1Ns6tljh/Oio/IrzcTf48g/ieDOYkOIvvFleskaposh9ytFT4OGEZTBn1WmM412Jx5IMLgNRAA52Cpc4Xz2T2ujQYbBzTyZSQfCYGgOvkq924olJRlbYfZSyta3k1oA9FDJ8HOk90nL5G9zMXVCVgxxw7lN4ZJC3Ihe0hU8olRwp7m/mja/kBwaBzmOSdDGVDB6H+QpqkyLDPDtF3dJ6THk7Li1lZHX0VeT0ko9gR8SVwcnqZsXREQBv+qoaJEk+yPexkTyN/3QIHdoMT3dF8vyiNQJMAiQOpkQtWlhcrZj1mRxhS9zDjFF4bFi5oBn7LPs0Wn7sQXHVxJmy38J0caT6SCD+PZS9jXSGAFlQWJqAguPRpEtA2YxDLvNtVIH9qO05rU6Ye0OLHG+kzAMbaBTg2+BuTy8fBksb4yGtbmcdBz91bHguw4pN0h7OzTGy7EVXM/tpsc4+riPyTeaV1BWdWGiileSVfkju6awt7io17Q0sMt8Qzcy0xB6q3T4nmlsyJr+g1Op/02JZMLTUeH889cFjBM7rI5kB1Mh7CRMOBBnrcLsS0sNr2qm0eaj9QyboqbuKfX5lfD1DUrFzyS55JcTqXG5JXn8ycE0ex08ozprph6jVLCOlhOhGxWJUzY7iEsLWfIIaB1hQko+7L9zaJsTxYU2OEy65e7l5BUvF5JKkJNR+6XSAeH4FU4k1gpAd74iSbBoLiRmPIcvwXpvHGGGKfsqPJPNKeaUl7ts9M7N9g24djRVrOquAvAyMnoLu+q5stFCct0jp//wBLKo7Y/uE8d2Uw1UZHNMHkHfUE3B8kv9JjUvtbRBa/NXNP9AfW7E4cVKZa97Q1uUMGWDlEgl0a6+6hnwx4jff/AAPDrMkE6S/n3JmUqGHLn1KsAwcrgNSM0W1OvJZMeLEp3KX6V+pfPLmypRjH9TN8ax4ql1ShBicrXWBMWnb91TNJ5fwOjghKGPbLsHYTitOpTa81KjSRdnwz3Q4Wc2WSNRzKvlpnfsRjlb/2/wAjuGcT76oQxrgxrsudwDcxAkgNk2jnus+bC4dv9C2M7TtHonZ+kO7M/aP0hbtFBPG0/c4euk/IvwFr0oJE+Sw5sLUmmKE7VlYu0tKzp1xRYx/fnQCPVT8r6RHaQ4gncxKjPnsYwCCdpjqkkBKabQJmd02orlMFY1z22shNXQML8O+Vd7SekyZOy4tZUR1tFXl9JKPYHqzJtaYXByp7jZHohLzPldVU7HYjaoIMyCh17hY1rWj7X6IpdgYftjVL6ppAmGhsieZBdP1hbsEXBHG1uTdkpewMADGknX8/2V6XuYQSx9iSpPsnt5BHEqjnua1ut/yj8FfjqKtnR02ncuEHuz2BbSBq1Htbr4nEC/qs88rk9sU3+R3MOCGKNyaS+WXnYumZy1m9fmb+NlZ4c3vjl+wLV6a//wBY/uUMf3TjOZvhMSweIz00dHM2WvSx1WOS2p/quDJrZaDLBvJJWvjv/wBlCmTF16HmjxjqytUp5Xh45EEhcvXaVzTlHs7/ANL16x1GXVhxuJa5o5z7LzTg4umeyjJTjaI34sNaZnpBKaxtshKSiuQbhG1MXWbQpDMXG/Iep5NGpXRwY44//JL2ORrdS5LxQ9+z1vhOF+BpChTdLhd74AL3eXJo0AWPVaycpcPojptLHbbLlLjtVusOHUX+izx100Xy0cH1wOrcZcS5wt4Q0e5JKhl1cnLchR0kUlFlinxDvqZzGC3MDGzqbgCpf6h5sf3e1/zFlbw+Of2+9f2jDducb3j6cWF/doa38ylganJy/BI34IvHGgdga2S3I6/qpTXNmtK0ERhGOl3dgzqQSJ84S30uyXJbpMFNhcGQGNJaxok76DdZ5SUpJNlcrRoeyeMdEPN4H/yN3emgWrT5VGdI5utxWkw1j3366WRqpVIxYlwUXWtrzlYHa4L0LUOl0SXwBFUeT7pNsQ01TJPtsm3yI7nEnVR4TGJlv9CiPYMOcMENheh0npMeTsurWVkWJHhVeX0slHsB4igWyA7W5XCzRafDNceio6iba/7qlfA2hPg3EcxH81UHjmwKXF63dUalQGHNaYn7xs23mQrtPj3zp9FGqyePE2uzEsrZ6rnxEgEf/keZkTPMyV0jguVuylja82mwkee5UhxVgbG1jlyi5cR7bqyK5tm7T4HORYwWHDLm7j9SiGOeomoQO5kyYtFh3y9v5LrhvtK9Rp9PDBBRiv1PDarWZNTNzm/yXshhP1V9mdJlWqoNl0LuiOriRaB6qieZrpGnHpou3KQ0VJkGBpHXdLffqJqGziJFUDm3afMb/usWp0kcv3R7OrofqMsD2z6BteuSSSbameS56xqKo688zk7vg9W/9NODHC4c16jC2tXEgOEObT5SDpOseSxa/UbKgv8ArKtPi3tt/Icc+XeZXIczpqNFVlcQDukotk0W8DRFRxaSRsIuTv1bEX6rRj0yfqKsmRxVog4jT7h+XODImNDrABHmVDNh8XA8eTyK6Ml2lnPTPLK73zXV+m4iy/GrIcOyRKJvk1RQSwzoGqzTJMI4dxIJvDRy5kmw+hVMoGfJJJhrspT8UuuZcT6GNPT6FadNFeVN9Iw62f2UjS8QpS3NpFzut+tw7oeRcfn7nMxTp0DnGdDylcyjQJTq2jU7qKkwOAmZtt5ohK7sbOp0wRfUck4xT7EOLLGw6JOIyu8kwJv9FGuUhB3h4gL0Ok9Jkydltayojrmyry+klHsDzJJ0XCnH7mzYnwRVKYP8uqtqfIxHCD83JDSTpMDM9uHlrWNfPdm5IFzUEFjegjxTsIW/T4nBWzlfUMl1H2/5MbSqZKTuriJ25xPqfdXWrMCg2rrgDYvEEnKwS76DqVYkqtm/S6WWR8CUKApgucZI1JUZTcuEehxYY4Y2XaF/Eea9HotOsONfL7PEfU9XLUZnfS6JHWE7lbbo58U2yu52qg3wXRi7K2eW+pH1n81VGVxZpcKn+gymLD2Uo9EZ+p0OmFFx90SjL2kQ1xaxg/T1CrfP4MvXH4ok4A6MVSe+k2pkdmLT8pgGCQdnQfRc/XprG5dP5Ol9O+/IscW6/o9dbjBUGcGZ319eq8nl5ds9FGGzgo4rFhkE7j9VWoOXBOwt2W4e1hNSrHeOOYA3yZzIA/u5nawXYwQhB8mDUSnJfb0amzQXOIndbElHl9mH1cI8g4h2gNSq/PoXG8CQAbXHJZMmBTVnXhJR+w7F08zGHUsJBPR0EHykLGltbNOGXNFcugQpbTTZNRL3ENYJcdP1J5AKDxruQpZNqNNgqYYwXnYxdzubvLkFnk+TFKW58hngP9Ml0WAvsB9kDqrdPlcJOdcJf9/UzamO6O33D2Gr5m5nWmwH5ea6WHNGUN+T34r/AAc+cNstsSjxLD5ILW2P0WHVadY3cVx/RZjnfZUo141F9Fli9vsW2QPxUgAOvtF1C2FiityJvpYc55qTFZYfUtPIpslYypVmCSI2i6O+SIa4Y6WrvaX0mXJ2XVqKyLE/KVXl9JKPYBbS8UmefkPNcDIk5s2LodmZyu7+cgq3tjwuyStlHi2P7ikXZh3hA7sQD9pocYPQlbNPiv73+hi1mfxxpPk884zj6ldx7x5dJDukgZZgaWWlSfucWc3PlnYRs4d7T94+cZR+6z5pfemj0f0VJ4ZJ/P8AwBqzg0QwRuTqVdG5O2db7ccaiqRSpE1ajWxLRc/zzXR0mG5nD+o677HGIYc2F6CPR5CfYzExlhKbLMCBorSzqLLNGb2nQljW8hpHwebj+QTxelizetfkSU9FdHozTXIriga5K1WpChKVFkIWaDs9gcozkXd+HJef+o6jyT2rpHrvpOk8WPfLuX9B9mO7q405jf8AdcaWPcdeUVJC08Y2tVaW+Jol3sCb+ytwYXHsxvskw/FXVqggnw3lsQc19NxcSpzdF2OCqw9i+K1G0S0S61hN/dN5Zrj2K1poOe73PPsZhhmEWnSdOrT/ADdaIZOOSGTEr4CnBcRALDqzkfum0Ec4P4rNm+Q2hD/DWHxZi1vmLepEql50vzJqeQvcPoNIIY2Kf2nmcz+gJuB/Aqp5H/u/REXbZcc6TbXQDkAoxTYdFqriIY1gsNSdzqSfwSlLclH2X9kFDlyZYwvEjIJsdGzowc3Ec3KzHkad3yuL+PyXuyueBVx/9NJhXtezcEaG5g6T1Ovqu1hccmOv4/z+Jy8kXGQH4hQNJ1h4DoTeDsVy9TheGVLp9P8A4LoT3IGF8zBMjW0CNbLI7fZIZcCQNee6Gn2BI2ty6HX6qKuyVkVMnS8TE/kiKfuKzUcHHh3XodL6DLPsIrUQIsR8pVeT0ko9mbrVTJAI1hefyqpOjWnwcymRzE7jr/uq9vt7jRge0PEjUrOk2FmeQ/PU+q6ijSSXsee1GV5MjbAOJrkKcYkYRT7I8LjXsJLTIcLg/TyTnijJUzfpdXLTO4g/HV9z6DRW44JdF2XWZM754QS4Rh8tMO+0/wAR6DkPa/qu3o8O2Nv3ONq8v+1exYm66BzeypianJU5DXgXAGFaGv6OWLdSkdLbbi/wJ22YwdJ97rRBfajLN3N/mTU9FZEqyEVR6JOhwjfQzAUO9qgchc+W3qudq8+2LZ2NBpfJkSfXbNqwgBeelyeuiqAHG+IxYaq7Bivkpz5ti4J+FOdSpEHUsL3bjMWhonkpz5fBlg37/mXOCmoMM4sYC41DElwbEB0nKJPzRCjOCcyzHKWwM4N1c0DnAz30mOkyoeKNtWXb5UrXIMwWBr1CWvDCORy5SDyuDceinLFFL7SEZyb+7+ilhHvbVDiI+y4G2tiPoCFVKKcaRJ8M0uGwpfeofCNGjT91gk4w4j2QpvsJGvNm6adEo433ITfsizRYGhE5rpAkMqOuqHMs2iM/nXzTTvoGgtwWu7MSD4ftSbe62YMkoO/76MepjBxp9+wfFVlUOaLjQnl6LqRzQ1KcErXu/b9DmyhLHyzPYzCupuIcJbaD05wPVcvLjeKW2X/UWqVqytUqEggGxMi2h5FZtzfHsTIKlExqTIEza/8AITfZFnPYZF7W/wB01yxM1XBPkXf03pKJdhJaSBDivlKhk9I12ZF7oc43O523XAzOpcGmJRx2ILWPeJ+U39Mv5qGBbpohnk445NfBh+IEOje5sulB0zgNXyDneU+ZVxYo/LK2IqxqfQKSVl0Yr2RXw+G7x7QdCdOmpWjDDfNQQ8mRQg5B+o6AANreS9Gko8I4FylyyBjtT0Q2SrpFDFPWfJKkbsEG3QErukOaPtVIHtCwydtr5Z00tqv4QTrchstvXBzlzyPomykiMipiiq8nRdhu+A/wXCd22/zOufyC89qsu+XHR6/Q4PFDntknEseGg3WaGNyZunNQVsz+Bd3lXO75WmfMjQAea2tbY0jkubyzv2QewTjUc9zrB148i4x7x7LPlajRqxJybNB2PqThXHLcPfY8gTmA9iPZUZ5OMuDThXCslHF8PBBrU7+E5qoafCSYyTIII2BuFJYpv2JOcfn9kEOF41lQuNM52g/MNJ5wdD+Rsqp74Ouh2pRsxvatoNRzmPacziAGulzXsMOzDlePZacSrlooySUlSfJpMOXOiTyH4LnVFcinblQZw1INCpnKUugSSLLXsB/qVWUmD5nve1oA8ydVPBgeWW2xZcmyNpWY3tVxJ2HeauGx+GxVFxHgFSkajNvCx2ZwvqPUc1039Pw1X8mdanJ21X4V/Qzs52n75+Wq1jSYykBwvsZJueSy59L41cDRCSmrNkHhokut1gAeiwpWyW34LXB+LFzxSacrSZc8/MejRy8yunpm4qujPqNPw5vl+y/yajE4Rr2x7H+arbm08MsK/ZnKjNxZl8Xgix2WCfLnt/Oi4E8c4T2yRqTTVoiLhAJb01vbWE744EJUoZTZxIJt5R+6GlF8BRqODshgE35rv6b0GafYQWkgQ4r5SoZPSNdmTq0i6pAPSTYQeXuuDlhunRpT4B3GWTTLC9rC6wc6zQ4GRPQkNH/cFr+mYX5rfST/AJ4Ks7uFfJhcSxzHuY9pa9ti06j9RsVqz4fHLjo4s4OLBmJrxpqiKLYQ+SlAF3aqz8i38EEOB3z1CIA8Lfxd/wCK26LLjxZPvfZXqdHmzYbxK67LVV3SV3bTVo4KTunwQiprKgy5Rt9gnitbKsepnSOjo8avkFYF2Z9+Ukeuqy4eZ8m3PxDgK1Stxz+h9IqSISJcLQzVJ5Nv+ixa7JshS9zp/ScPkyW+kE673gWXF2Jnp90l0ZbHYpznwd7+XNaoQSXBzdRnlJ0XqRNOmx0fOCQ7lOYtPqFCStjxz2RLnCuLBgYw82vmdMxd4R9D7qjLhcrkasGoUaiEuxHE8lWvRc4lp8QB1HKDPSB6KGpx3FSJ6XJc5QbuujZtwdN98jSd9CfONVTHM17myhmOxzKDHG3hGg0AHJQ5yTQOoptnn/BeFvc81ahvUcddSSczj+y35Z8bUc3BjqTyP3N1gxdcuSRot2FqlVtNjnuMNaC4nYASVW4tukTXHZ5Xjqr8ZWNV4gGzW/dbyHnud11YKOGG1fqVRxvI7ZM7hNrBHlZc8SGVMEW+Y9j0Ruvse2uiw3G1DFQVHFzbQ5xIH9sHQKvxxXDRYnfMTRcH4sHn7lQXI5+YPMKiUHB2uixNT4fZ6FwHtEHQyoYdoDyK04dTXDOVqtC1coBvH4QVWxz5H+cldqcCzQ/H2OdCe1mUY0UzkLYIkXJJ6+9lwvQ6mjT+RJUqkQBGUmYHIXH6JN7nSGaHgx8K72lVQMs+witRAgxnylQyekaMlia3Ibne2kxsefquDmatmmPQA7Smm7KKrnCm9r2Zw0nI8FjmyOdmm20xouz9IT2Sl3z/AEjJqXykZHj+Iq0aLadQ06zXD+hXBlwaCMwY4GY0GV2k9F0ZxiytK+HyZg8QI1E9RZZZYUuiLxorV8aDyMpKFDUDX9z3dFrdm3/1G7vqsbe6R3sMPHjSQAdj6jDYEjYi37Lfp888Xpf7nN1mlxZ/XHn5XDJsNxRtQhphh3cQG7/MbSeq6MddFr7kcOf02UX9rv8AMqcaECDqDuD+CqzzhOFxdl+mxyhKpIFYR0OnZZ4OnZrmrVBp5ldBO0cxqhaTlNFUkEeGVAHkHmB9Cf1XO+pRdRl8Ha+iTSlKL9/+A5UoZguTFnomjI8XwEVBym08hJ1/Fa8f3VE5erjte81GE4fQo0yS97mNcWvscjniAYb00XWhpMUeWrZwZ6zO+E6QmJ7O0nVI8A5tH2jYEyBFgrnjwvuJRv1H+2RLheHMaWOqNa1xDm65XGbiSNttlHJhwSVbV+xZi1Gpg73fz/kloYJ2ZzW1zmbdwLSGAHQTOsLnZvpuJ8pUdjT/AFfKuJcjhgKjpBrAM5uYdf7d1DDoMce7f5E9R9TyyX20l+L5GYek1wIYwnuxuQXOYD8vMAn35yt8dNDFG65v/n3OY9XkzZGrtU/69g9TPgbUfDHFgcW7bzHnrC5uu+nxyKUsa+5fybtHr5R2rI+H/Bm+0/Hu+/oU/kB8bvvEH5R/aCPXy15OnwuH3y79juXu6KOEYGhWSds0RVBDDPzGEhkmKwwTQgDjqOQ52+ThNiOqtXKplU7j9yLNfDOY6HSx7fcdQeYPsVBSTRYmpLcghg+OGzKlncjyd5bHoqZ4GuY9F0Mqb2y7/s9b7IYp1XDNc6bzBPMA6jot2m3beTha+MI5mok/GsHmbnaPE256gfos+v0+6G+Pa7/IoxTp0zKitLyZJg2m3OTdcaMnaZczWcF+Veh0zuJmn2ElpIEGM+U+Shk9I12ZOpWcC6BMC4tyNvf8lwM27c0jVFme49jHtDnCkKtNoyV6JsRBJa8xdvOHAWLTPTvfTIbcCvt2zJndyPLOJ1aZqONIOFOfCHRmA6xaf2WyUr7K4xS6KL3AqDJFYuvO1/ZQYG+xFafI3/P8FyoumehfVgys0OBsroyZU0mD62CBVymZ54osrOwAVm9lEsCIW4MjRWRyUZ5YH7FqnmjTRaYaqK4ZknoZvlC06hBJIsr4Z4N9lGTSZElwL35JBbqDIUM+THKLTZPS4csJqSRr+EY3OOvMLz0k4SPXY3viS8T4Y2qIOvIxz5ea0YctOyjPh3xaYytiXsBY6mS9pBLSDJmPFB13lenxThljvieD1GPJp8niyP8AJk9KsA4ucA0RJebXNsvXQKcopFcMspLsea/iawt737WctAYByjr+qg0/9papRSuTGU6/eF5D3OaQRkLQBY35X2CSxLt8k3qJJbYqhndd62ke7cIcLNHy8pMq3iKKPunLauvcIUGA1HMY3u4yt7wiA4nS51iVVJ8WzRCNNQhwPbVaa855exndvyXYNZsdYM+yrS+2y9zSyKIK7R9nXU2/E04cwx3oaLNcdHgfcdfyM8jbj6zEoytdM9D9Pztw2S7QEpPWBnWVsIYOoAVUy1IKteCEJg0U8ZhgQbKyLINF7hAGKptwzjGJog905x/4lJoJDCTqRpGwB3VM4SjPdHp9/gzNu8MvwCvZnsh8UW1K7IoCHAOEF5BsANcu55+q2YIt8shrdRCK2x5f9HqDWhoAEACwAsAOi1N0cjsY+uBqVU8sUSUJPoyvGMEGVMw+V12m1jNxJ/l1x9RhUJ2un0XRfHIc4GCGX+i6um9JTPsJrSQK+N+QqE+hox+Le4OABN5k+WkzrrK4WaD3WaEzFdqsS7O+rRc+nXYTSLYP9RhJh4O8G4OwIXpcC2YYx/BGOX3TbMC7AVf+mUmxjHcOqn/lFKwIncLrf9JyVhQUwb64aGvpOsIm2nus88KbtG7FqtqUZBTAcNr1nRSo1HnoNPPkPVVeNovWaD9zUU//AE0xhZmJpB0fIXmfIkNifVTWORF6jHdGYxfCK1Nxa6k6Wkg+hTSJyaXJSOGqD/llS2sq8sBwwz/uFLayayR+TjgH/cKVMe6JK3hzv+mUckoqDY6g2rSdPcuj+2PwUJYnNF3+ojj7/g23BKrmPZUyyRcSNxss22cH0Xt480OHwyx2p/8AdVA/IQWtAnnzJH1W7TavJjnu/g5up+nYsuHxz/R/Bnv8JqgRZ95AdIXXh9SxtfcmefyfQ8yd45L+iQ0Hh7QQ9tpt8rh5rZDUYsiuLOXk0eowOskf6JhmbPeA3PhDWyQEOaQ4YpSLIpuY4NbSdkfLnOzSQ6LSDfkFC122XtNKkizw7BAU/GHVcr5BN8pb4szjPJV5J26TNGnxNJykCOE06hqd45pY5viIaJYZPisNTqQrG1sqzNBTeVyo9CptcabWuaO6q+Fwixa7wkE8jcn0C5uRRlZ2scnCmjyzF9n61Oq+llcSxxaMokuANjA3EH1XGlabVHooZYuKlYuM7O4rD5H1KZyPmIIJBHJ2xOvoUR+6PRFZ476suYei+LtKg4M0LJH5LVPCPeQ1rHEnkBP4JqL+BPJFctmj4F2CcalOtiDlyOD2safESNMzhoOgWqGJ/wC45uo1cWtsOfxPQbAbBXNpHOSbBHE+JhulysWXK/Y24NPfZnMdi6tSwBE69FhnKRvSx41bGUKbjDXOLgDMGSJjQb8r6KmptqzFmyRm7So1vBB4dui7enVRMM+wktBEa9spNWBXOBadQoeKJLcyriOBUnmXNBOkwrb9iJD/AJaofcCQDh2cofcCAHf5eo/cHsgDv8vUfuD2QAQwuGbTblY0NHQfVAEyAKWJ4ZTeSXNBJSpE1NpUVzwCj9wJkW2J/l+j9wIEL/l+j9wIHbFHAaP3AlQ9zOHAqP3QmuAcm1RK3hNMfZRP7uwxzcPSOPDKf3QobEWPPNnHhlOIyhPaR8shp4TTIjKpRuPRGUtyqQjeEUxo1WeWXyVeOIv+E05mEeWQeOI4cMpgEBoAOvVR3skopDGcIpjRqe9i2ot/DjLliyjbuyVCMwzQZAEmxPMxuVBxTGm+htfBse0tcAQb+u6SxpD3PsgbwikPshPaiflkWaGGaz5WgeQTSSISk5dkyZEZUpzqouNkoyornh7NlHxRJ+eY/wCCZEZQh4o/BFzk+xnwDNkvFH4I7mWKdMN0Viil0Iem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8070" name="Picture 6" descr="http://celulasfamiliares.files.wordpress.com/2013/08/lafamilia.jpeg"/>
          <p:cNvPicPr>
            <a:picLocks noChangeAspect="1" noChangeArrowheads="1"/>
          </p:cNvPicPr>
          <p:nvPr/>
        </p:nvPicPr>
        <p:blipFill>
          <a:blip r:embed="rId2" cstate="print"/>
          <a:srcRect/>
          <a:stretch>
            <a:fillRect/>
          </a:stretch>
        </p:blipFill>
        <p:spPr bwMode="auto">
          <a:xfrm>
            <a:off x="2000232" y="3071810"/>
            <a:ext cx="4953000" cy="33337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maripatxiayerra.files.wordpress.com/2011/10/lafamiliasoc3b1ada11.jpg"/>
          <p:cNvPicPr>
            <a:picLocks noChangeAspect="1" noChangeArrowheads="1"/>
          </p:cNvPicPr>
          <p:nvPr/>
        </p:nvPicPr>
        <p:blipFill>
          <a:blip r:embed="rId2" cstate="print"/>
          <a:srcRect/>
          <a:stretch>
            <a:fillRect/>
          </a:stretch>
        </p:blipFill>
        <p:spPr bwMode="auto">
          <a:xfrm>
            <a:off x="2500298" y="1403056"/>
            <a:ext cx="4357718" cy="3518994"/>
          </a:xfrm>
          <a:prstGeom prst="rect">
            <a:avLst/>
          </a:prstGeom>
          <a:noFill/>
        </p:spPr>
      </p:pic>
      <p:sp>
        <p:nvSpPr>
          <p:cNvPr id="3" name="2 Marcador de contenido"/>
          <p:cNvSpPr>
            <a:spLocks noGrp="1"/>
          </p:cNvSpPr>
          <p:nvPr>
            <p:ph idx="1"/>
          </p:nvPr>
        </p:nvSpPr>
        <p:spPr>
          <a:xfrm>
            <a:off x="214282" y="1214422"/>
            <a:ext cx="8643998" cy="5214974"/>
          </a:xfrm>
        </p:spPr>
        <p:txBody>
          <a:bodyPr>
            <a:normAutofit/>
          </a:bodyPr>
          <a:lstStyle/>
          <a:p>
            <a:r>
              <a:rPr lang="es-ES" b="1" dirty="0"/>
              <a:t>Función biológica:</a:t>
            </a:r>
            <a:r>
              <a:rPr lang="es-ES" dirty="0"/>
              <a:t> se satisface el apetito sexual del hombre y la mujer.</a:t>
            </a:r>
          </a:p>
          <a:p>
            <a:r>
              <a:rPr lang="es-ES" b="1" dirty="0"/>
              <a:t>Función educativa:</a:t>
            </a:r>
            <a:r>
              <a:rPr lang="es-ES" dirty="0"/>
              <a:t> tempranamente se socializa a los niños .</a:t>
            </a:r>
          </a:p>
          <a:p>
            <a:r>
              <a:rPr lang="es-ES" b="1" dirty="0"/>
              <a:t>Función económica:</a:t>
            </a:r>
            <a:r>
              <a:rPr lang="es-ES" dirty="0"/>
              <a:t> se satisfacen las necesidades básicas.</a:t>
            </a:r>
          </a:p>
          <a:p>
            <a:r>
              <a:rPr lang="es-ES" b="1" dirty="0"/>
              <a:t>Función solidaria:</a:t>
            </a:r>
            <a:r>
              <a:rPr lang="es-ES" dirty="0"/>
              <a:t> se desarrollan afectos que permiten valorar el socorro mutuo.</a:t>
            </a:r>
          </a:p>
          <a:p>
            <a:r>
              <a:rPr lang="es-ES" b="1" dirty="0"/>
              <a:t>Función protectora:</a:t>
            </a:r>
            <a:r>
              <a:rPr lang="es-ES" dirty="0"/>
              <a:t> se da seguridad y cuidados.</a:t>
            </a:r>
          </a:p>
          <a:p>
            <a:endParaRPr lang="es-E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141</TotalTime>
  <Words>487</Words>
  <Application>Microsoft Office PowerPoint</Application>
  <PresentationFormat>Presentación en pantalla (4:3)</PresentationFormat>
  <Paragraphs>16</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Calibri</vt:lpstr>
      <vt:lpstr>Constantia</vt:lpstr>
      <vt:lpstr>Wingdings 2</vt:lpstr>
      <vt:lpstr>Flujo</vt:lpstr>
      <vt:lpstr>La Familia</vt:lpstr>
      <vt:lpstr>Presentación de PowerPoint</vt:lpstr>
      <vt:lpstr>Presentación de PowerPoint</vt:lpstr>
      <vt:lpstr>Tipos de Familia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FIORELLA</dc:creator>
  <cp:lastModifiedBy>PC-Master</cp:lastModifiedBy>
  <cp:revision>18</cp:revision>
  <dcterms:created xsi:type="dcterms:W3CDTF">2014-05-04T20:23:02Z</dcterms:created>
  <dcterms:modified xsi:type="dcterms:W3CDTF">2020-05-27T20:21:32Z</dcterms:modified>
</cp:coreProperties>
</file>