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2784" y="-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4B5F-EDF3-4993-8C16-424441958CE6}" type="datetimeFigureOut">
              <a:rPr lang="es-ES" smtClean="0"/>
              <a:pPr/>
              <a:t>26/03/2020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F0D6-459A-4CB4-AC95-2BF0FE36F52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4B5F-EDF3-4993-8C16-424441958CE6}" type="datetimeFigureOut">
              <a:rPr lang="es-ES" smtClean="0"/>
              <a:pPr/>
              <a:t>26/03/2020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F0D6-459A-4CB4-AC95-2BF0FE36F52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4B5F-EDF3-4993-8C16-424441958CE6}" type="datetimeFigureOut">
              <a:rPr lang="es-ES" smtClean="0"/>
              <a:pPr/>
              <a:t>26/03/2020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F0D6-459A-4CB4-AC95-2BF0FE36F52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4B5F-EDF3-4993-8C16-424441958CE6}" type="datetimeFigureOut">
              <a:rPr lang="es-ES" smtClean="0"/>
              <a:pPr/>
              <a:t>26/03/2020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F0D6-459A-4CB4-AC95-2BF0FE36F52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4B5F-EDF3-4993-8C16-424441958CE6}" type="datetimeFigureOut">
              <a:rPr lang="es-ES" smtClean="0"/>
              <a:pPr/>
              <a:t>26/03/2020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F0D6-459A-4CB4-AC95-2BF0FE36F52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4B5F-EDF3-4993-8C16-424441958CE6}" type="datetimeFigureOut">
              <a:rPr lang="es-ES" smtClean="0"/>
              <a:pPr/>
              <a:t>26/03/2020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F0D6-459A-4CB4-AC95-2BF0FE36F52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4B5F-EDF3-4993-8C16-424441958CE6}" type="datetimeFigureOut">
              <a:rPr lang="es-ES" smtClean="0"/>
              <a:pPr/>
              <a:t>26/03/2020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F0D6-459A-4CB4-AC95-2BF0FE36F52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4B5F-EDF3-4993-8C16-424441958CE6}" type="datetimeFigureOut">
              <a:rPr lang="es-ES" smtClean="0"/>
              <a:pPr/>
              <a:t>26/03/2020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F0D6-459A-4CB4-AC95-2BF0FE36F52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4B5F-EDF3-4993-8C16-424441958CE6}" type="datetimeFigureOut">
              <a:rPr lang="es-ES" smtClean="0"/>
              <a:pPr/>
              <a:t>26/03/2020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F0D6-459A-4CB4-AC95-2BF0FE36F52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4B5F-EDF3-4993-8C16-424441958CE6}" type="datetimeFigureOut">
              <a:rPr lang="es-ES" smtClean="0"/>
              <a:pPr/>
              <a:t>26/03/2020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F0D6-459A-4CB4-AC95-2BF0FE36F52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4B5F-EDF3-4993-8C16-424441958CE6}" type="datetimeFigureOut">
              <a:rPr lang="es-ES" smtClean="0"/>
              <a:pPr/>
              <a:t>26/03/2020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F0D6-459A-4CB4-AC95-2BF0FE36F52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44B5F-EDF3-4993-8C16-424441958CE6}" type="datetimeFigureOut">
              <a:rPr lang="es-ES" smtClean="0"/>
              <a:pPr/>
              <a:t>26/03/2020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6F0D6-459A-4CB4-AC95-2BF0FE36F52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ceciliahartecmus@gmail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s://i.pinimg.com/originals/19/8f/b6/198fb602590462318e82ebfd97f8008d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Cecilia\Downloads\Paisajes%20de%20Chile%20para%201&#176;%20B&#225;sico.mp4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642910" y="2071678"/>
          <a:ext cx="7929618" cy="4281574"/>
        </p:xfrm>
        <a:graphic>
          <a:graphicData uri="http://schemas.openxmlformats.org/drawingml/2006/table">
            <a:tbl>
              <a:tblPr/>
              <a:tblGrid>
                <a:gridCol w="3771983"/>
                <a:gridCol w="4157635"/>
              </a:tblGrid>
              <a:tr h="953158">
                <a:tc>
                  <a:txBody>
                    <a:bodyPr/>
                    <a:lstStyle/>
                    <a:p>
                      <a:pPr marL="457200" indent="228600" algn="just">
                        <a:spcAft>
                          <a:spcPts val="0"/>
                        </a:spcAft>
                      </a:pPr>
                      <a:r>
                        <a:rPr lang="es-CL" sz="1200" b="1" dirty="0">
                          <a:latin typeface="Cambria"/>
                          <a:ea typeface="Times New Roman"/>
                          <a:cs typeface="Calibri"/>
                        </a:rPr>
                        <a:t>OBJETIVOS DE APRENDIZAJE: EXPRESAR Y CREAR TRABAJOS DE ARTE A PARTIR DE LA OBSERVACIÓN DEL ENTORNO NATURAL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76" marR="61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228600" algn="just">
                        <a:spcAft>
                          <a:spcPts val="0"/>
                        </a:spcAft>
                      </a:pPr>
                      <a:r>
                        <a:rPr lang="es-CL" sz="1100" b="1">
                          <a:latin typeface="Cambria"/>
                          <a:ea typeface="Times New Roman"/>
                          <a:cs typeface="Calibri"/>
                        </a:rPr>
                        <a:t>HABILIDADES / DESTREZAS:</a:t>
                      </a:r>
                      <a:endParaRPr lang="es-ES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s-CL" sz="1100" b="1">
                          <a:latin typeface="Cambria"/>
                          <a:ea typeface="Times New Roman"/>
                          <a:cs typeface="Calibri"/>
                        </a:rPr>
                        <a:t>Identificar        - Representar        - Analizar</a:t>
                      </a:r>
                      <a:endParaRPr lang="es-ES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s-CL" sz="1100" b="1">
                          <a:latin typeface="Cambria"/>
                          <a:ea typeface="Times New Roman"/>
                          <a:cs typeface="Calibri"/>
                        </a:rPr>
                        <a:t>Elaborar            - Respetar               - Observar            </a:t>
                      </a:r>
                      <a:endParaRPr lang="es-E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576" marR="61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078">
                <a:tc gridSpan="2">
                  <a:txBody>
                    <a:bodyPr/>
                    <a:lstStyle/>
                    <a:p>
                      <a:pPr marL="457200" indent="228600" algn="just">
                        <a:spcAft>
                          <a:spcPts val="0"/>
                        </a:spcAft>
                      </a:pPr>
                      <a:r>
                        <a:rPr lang="es-CL" sz="1200" b="1" dirty="0">
                          <a:latin typeface="Cambria"/>
                          <a:ea typeface="Times New Roman"/>
                          <a:cs typeface="Calibri"/>
                        </a:rPr>
                        <a:t>INDICACIONES GENERALES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indent="228600" algn="just"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Cambria"/>
                          <a:ea typeface="Times New Roman"/>
                          <a:cs typeface="Calibri"/>
                        </a:rPr>
                        <a:t>- Pida ayuda a un adulto para realizar este trabajo.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indent="228600" algn="just"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Cambria"/>
                          <a:ea typeface="Times New Roman"/>
                          <a:cs typeface="Calibri"/>
                        </a:rPr>
                        <a:t>- Busque un lugar tranquilo y luminoso para  trabajar. 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indent="228600" algn="just"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Cambria"/>
                          <a:ea typeface="Times New Roman"/>
                          <a:cs typeface="Calibri"/>
                        </a:rPr>
                        <a:t>- Realice el trabajo en su cuaderno o croquera de Artes Visuales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indent="228600" algn="just"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Cambria"/>
                          <a:ea typeface="Times New Roman"/>
                          <a:cs typeface="Calibri"/>
                        </a:rPr>
                        <a:t>- El trabajo será evaluado por su profesora de asignatura,  cuando se reinicien las clases. 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indent="228600" algn="just"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Cambria"/>
                          <a:ea typeface="Times New Roman"/>
                          <a:cs typeface="Calibri"/>
                        </a:rPr>
                        <a:t>- El trabajo  será evaluado con una Lista de Cotejo  para evaluar con Si o No los Parámetros a evaluar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indent="228600" algn="just"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Cambria"/>
                          <a:ea typeface="Times New Roman"/>
                          <a:cs typeface="Calibri"/>
                        </a:rPr>
                        <a:t>-Utilice  el tamaño de la hoja de su croquera o cuaderno de Artes Visuales,  en toda su extensión, realizando un margen no mayor a 1 cm de ancho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indent="228600" algn="just"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Cambria"/>
                          <a:ea typeface="Times New Roman"/>
                          <a:cs typeface="Calibri"/>
                        </a:rPr>
                        <a:t>- Tema:  “Diferentes tipos de paisajes naturales de Chile”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b="1" dirty="0">
                          <a:latin typeface="Cambria"/>
                          <a:ea typeface="Calibri"/>
                          <a:cs typeface="Calibri"/>
                        </a:rPr>
                        <a:t>- Instrucciones : </a:t>
                      </a:r>
                      <a:r>
                        <a:rPr lang="es-CL" sz="1200" b="1" dirty="0" smtClean="0">
                          <a:latin typeface="Cambria"/>
                          <a:ea typeface="Calibri"/>
                          <a:cs typeface="Calibri"/>
                        </a:rPr>
                        <a:t>Visualice</a:t>
                      </a:r>
                      <a:r>
                        <a:rPr lang="es-CL" sz="1200" b="1" baseline="0" dirty="0" smtClean="0">
                          <a:latin typeface="Cambria"/>
                          <a:ea typeface="Calibri"/>
                          <a:cs typeface="Calibri"/>
                        </a:rPr>
                        <a:t> el video enviado sobre los paisajes de Chile</a:t>
                      </a:r>
                      <a:r>
                        <a:rPr lang="es-CL" sz="1200" b="1" dirty="0" smtClean="0">
                          <a:latin typeface="Cambria"/>
                          <a:ea typeface="Calibri"/>
                          <a:cs typeface="Calibri"/>
                        </a:rPr>
                        <a:t>,  </a:t>
                      </a:r>
                      <a:r>
                        <a:rPr lang="es-CL" sz="1200" b="1" dirty="0">
                          <a:latin typeface="Cambria"/>
                          <a:ea typeface="Calibri"/>
                          <a:cs typeface="Calibri"/>
                        </a:rPr>
                        <a:t>elija uno, dibújelo y rellénelo con materiales de libre elección, de reciclaje, naturales, papeles, cartones, pegamentos, lápices, pinturas, textiles, etc.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CL" sz="1200" b="1" dirty="0" smtClean="0">
                          <a:latin typeface="Cambria"/>
                          <a:ea typeface="Calibri"/>
                          <a:cs typeface="Calibri"/>
                        </a:rPr>
                        <a:t>Utilice </a:t>
                      </a:r>
                      <a:r>
                        <a:rPr lang="es-CL" sz="1200" b="1" dirty="0">
                          <a:latin typeface="Cambria"/>
                          <a:ea typeface="Calibri"/>
                          <a:cs typeface="Calibri"/>
                        </a:rPr>
                        <a:t>toda la extensión del recuadro para dibujar y pintar todos los elementos y espacios del dibujo, no puede dejar ningún espacio en </a:t>
                      </a:r>
                      <a:r>
                        <a:rPr lang="es-CL" sz="1200" b="1" dirty="0" smtClean="0">
                          <a:latin typeface="Cambria"/>
                          <a:ea typeface="Calibri"/>
                          <a:cs typeface="Calibri"/>
                        </a:rPr>
                        <a:t>blanco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CL" sz="1200" b="1" dirty="0" smtClean="0">
                          <a:latin typeface="Cambria"/>
                          <a:ea typeface="Calibri"/>
                          <a:cs typeface="Calibri"/>
                        </a:rPr>
                        <a:t>Tiene</a:t>
                      </a:r>
                      <a:r>
                        <a:rPr lang="es-CL" sz="1200" b="1" baseline="0" dirty="0" smtClean="0">
                          <a:latin typeface="Cambria"/>
                          <a:ea typeface="Calibri"/>
                          <a:cs typeface="Calibri"/>
                        </a:rPr>
                        <a:t> una semana para finalizar su trabajo y enviarlo a mi correo, </a:t>
                      </a:r>
                      <a:r>
                        <a:rPr lang="es-CL" sz="1200" b="1" baseline="0" dirty="0" smtClean="0">
                          <a:latin typeface="Cambria"/>
                          <a:ea typeface="Calibri"/>
                          <a:cs typeface="Calibri"/>
                          <a:hlinkClick r:id="rId2"/>
                        </a:rPr>
                        <a:t>ceciliahartecmus@gmail.com</a:t>
                      </a:r>
                      <a:endParaRPr lang="es-CL" sz="1200" b="1" baseline="0" dirty="0" smtClean="0">
                        <a:latin typeface="Cambria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CL" sz="1200" b="1" baseline="0" dirty="0" smtClean="0">
                          <a:latin typeface="Cambria"/>
                          <a:ea typeface="Calibri"/>
                          <a:cs typeface="Calibri"/>
                        </a:rPr>
                        <a:t>Mi horario de atención será de Miércoles a Viernes de 10:00 a 17:00 hrs.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CL" sz="1200" b="1" baseline="0" dirty="0" smtClean="0">
                          <a:latin typeface="Cambria"/>
                          <a:ea typeface="Calibri"/>
                          <a:cs typeface="Calibri"/>
                        </a:rPr>
                        <a:t>Una vez finalizado el trabajo, fotografíelo con su celular y  péguelo en la diapositiva nº 5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049" name="Imagen 4" descr="187930_152552328138740_6793714_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500042"/>
            <a:ext cx="561975" cy="719138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14348" y="357166"/>
            <a:ext cx="5999078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     Colegio San Manuel</a:t>
            </a:r>
            <a:r>
              <a:rPr kumimoji="0" lang="es-C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             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L" sz="1000" b="1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s-CL" sz="1000" b="1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kumimoji="0" lang="es-CL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Asignatura: ARTES VISUALES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L" sz="1000" b="1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s-CL" sz="1000" b="1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kumimoji="0" lang="es-CL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Profesor: CECILIA HERNÁNDEZ 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L" sz="1000" b="1" dirty="0"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s-CL" sz="1000" b="1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kumimoji="0" lang="es-CL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Curso: 4º BÁSICO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                        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                                       </a:t>
            </a:r>
            <a:r>
              <a:rPr kumimoji="0" lang="es-CL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GUÍA </a:t>
            </a:r>
            <a:r>
              <a:rPr lang="es-CL" sz="1200" b="1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kumimoji="0" lang="es-CL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° </a:t>
            </a:r>
            <a:r>
              <a:rPr kumimoji="0" lang="es-C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2  </a:t>
            </a:r>
            <a:r>
              <a:rPr kumimoji="0" lang="es-C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DE ARTES </a:t>
            </a:r>
            <a:r>
              <a:rPr kumimoji="0" lang="es-C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VISUALES</a:t>
            </a:r>
            <a:endParaRPr kumimoji="0" lang="es-CL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 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NOMBRE:                                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928661" y="785791"/>
          <a:ext cx="7500991" cy="4829213"/>
        </p:xfrm>
        <a:graphic>
          <a:graphicData uri="http://schemas.openxmlformats.org/drawingml/2006/table">
            <a:tbl>
              <a:tblPr/>
              <a:tblGrid>
                <a:gridCol w="5139678"/>
                <a:gridCol w="1167155"/>
                <a:gridCol w="1194158"/>
              </a:tblGrid>
              <a:tr h="34290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Calibri"/>
                        </a:rPr>
                        <a:t>LISTA DE COTEJO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42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Calibri"/>
                        </a:rPr>
                        <a:t>Parámetros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>
                          <a:latin typeface="Calibri"/>
                          <a:ea typeface="Calibri"/>
                          <a:cs typeface="Calibri"/>
                        </a:rPr>
                        <a:t>SI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>
                          <a:latin typeface="Calibri"/>
                          <a:ea typeface="Calibri"/>
                          <a:cs typeface="Calibri"/>
                        </a:rPr>
                        <a:t>No 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Calibri"/>
                        </a:rPr>
                        <a:t>Sigue instrucciones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Calibri"/>
                        </a:rPr>
                        <a:t>Presenta el trabajo cuando se le solicita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Calibri"/>
                        </a:rPr>
                        <a:t>Presenta el trabajo finalizado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Calibri"/>
                        </a:rPr>
                        <a:t>Realiza el trabajo con limpieza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Calibri"/>
                        </a:rPr>
                        <a:t>Aplica el color dentro del margen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>
                          <a:latin typeface="Calibri"/>
                          <a:ea typeface="Calibri"/>
                          <a:cs typeface="Calibri"/>
                        </a:rPr>
                        <a:t>Aplica el color en los lugares solicitados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Calibri"/>
                        </a:rPr>
                        <a:t>Aprecia el Lenguaje Artístico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Calibri"/>
                        </a:rPr>
                        <a:t>Soluciona problemas lineales o de color que se le presentan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Calibri"/>
                        </a:rPr>
                        <a:t>Aplica técnicas libre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Calibri"/>
                        </a:rPr>
                        <a:t>Utiliza en toda su extensión el recuadro para dibujar lo solicitado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Calibri"/>
                        </a:rPr>
                        <a:t>Aplica formas geométricas en la construcción del dibujo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>
                          <a:latin typeface="Calibri"/>
                          <a:ea typeface="Calibri"/>
                          <a:cs typeface="Calibri"/>
                        </a:rPr>
                        <a:t>TOTAL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285728"/>
            <a:ext cx="9144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1325" algn="l"/>
              </a:tabLst>
            </a:pPr>
            <a:r>
              <a:rPr kumimoji="0" lang="es-C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Utilice las siguientes imágenes como guía de su obra.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1325" algn="l"/>
              </a:tabLst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09" name="Picture 1" descr="Resultado de imagen para paisajes de chile animados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928662" y="642918"/>
            <a:ext cx="7000924" cy="6215082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0" algn="l"/>
              </a:tabLst>
            </a:pPr>
            <a:r>
              <a: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0" algn="l"/>
              </a:tabLst>
            </a:pPr>
            <a:r>
              <a:rPr kumimoji="0" lang="es-CL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s-E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0" algn="l"/>
              </a:tabLst>
            </a:pPr>
            <a:r>
              <a:rPr kumimoji="0" lang="es-CL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s-E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0" algn="l"/>
              </a:tabLst>
            </a:pPr>
            <a:r>
              <a:rPr kumimoji="0" lang="es-C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es-E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0" algn="l"/>
              </a:tabLst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isajes de Chile para 1° Básico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48000" y="2286000"/>
            <a:ext cx="3048000" cy="22860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 vol="80000">
                <p:cTn id="7" fill="remove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marcos para fot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84338"/>
            <a:ext cx="9144000" cy="6942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377</Words>
  <Application>Microsoft Office PowerPoint</Application>
  <PresentationFormat>Presentación en pantalla (4:3)</PresentationFormat>
  <Paragraphs>47</Paragraphs>
  <Slides>5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Cecilia</dc:creator>
  <cp:lastModifiedBy>carlos</cp:lastModifiedBy>
  <cp:revision>5</cp:revision>
  <dcterms:created xsi:type="dcterms:W3CDTF">2020-03-25T00:29:28Z</dcterms:created>
  <dcterms:modified xsi:type="dcterms:W3CDTF">2020-03-26T20:17:00Z</dcterms:modified>
</cp:coreProperties>
</file>