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0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823F-F628-40C7-8437-7E4A59C12A7C}" type="datetimeFigureOut">
              <a:rPr lang="es-ES" smtClean="0"/>
              <a:pPr/>
              <a:t>25/03/2020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578F-DD68-40F4-AFDE-2AEADF9794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eciliahartecmu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ecilia\Downloads\videoplayback%20(1)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ciliahartecmus@gmail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ecilia\Downloads\videoplayback%20(2)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57158" y="1895095"/>
          <a:ext cx="8572560" cy="5069212"/>
        </p:xfrm>
        <a:graphic>
          <a:graphicData uri="http://schemas.openxmlformats.org/drawingml/2006/table">
            <a:tbl>
              <a:tblPr/>
              <a:tblGrid>
                <a:gridCol w="4077818"/>
                <a:gridCol w="4494742"/>
              </a:tblGrid>
              <a:tr h="1367416"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Calibri"/>
                        </a:rPr>
                        <a:t>OBJETIVOS DE APRENDIZAJE: Crear diseños de objetos y sistemas tecnológicos para resolver problemas o aprovechar oportunidades: desde diversos ámbitos tecnológicos determinados y tópicos de otras asignaturas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Calibri"/>
                        </a:rPr>
                        <a:t>HABILIDADES / DESTREZAS: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Calibri"/>
                        </a:rPr>
                        <a:t>Identificar        - Representar        - Analizar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Calibri"/>
                        </a:rPr>
                        <a:t>Elaborar            - Respetar               - Observar           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489">
                <a:tc gridSpan="2"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Calibri"/>
                        </a:rPr>
                        <a:t>INDICACIONES GENERALES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mbria"/>
                          <a:ea typeface="Times New Roman"/>
                          <a:cs typeface="Calibri"/>
                        </a:rPr>
                        <a:t>- Busque un lugar tranquilo y luminoso para  trabajar.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mbria"/>
                          <a:ea typeface="Times New Roman"/>
                          <a:cs typeface="Calibri"/>
                        </a:rPr>
                        <a:t>- Realice el trabajo directamente en la pagina que le envío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mbria"/>
                          <a:ea typeface="Times New Roman"/>
                          <a:cs typeface="Calibri"/>
                        </a:rPr>
                        <a:t>- El trabajo será evaluado por su profesora de asignatura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mbria"/>
                          <a:ea typeface="Times New Roman"/>
                          <a:cs typeface="Calibri"/>
                        </a:rPr>
                        <a:t>- El trabajo  será evaluado con una Lista de Cotejo  para evaluar con Si o No los Parámetros a evaluar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Cambria"/>
                          <a:ea typeface="Times New Roman"/>
                          <a:cs typeface="Calibri"/>
                        </a:rPr>
                        <a:t>- </a:t>
                      </a:r>
                      <a:r>
                        <a:rPr lang="es-ES" sz="1400" b="1" dirty="0">
                          <a:latin typeface="Cambria"/>
                          <a:ea typeface="Times New Roman"/>
                          <a:cs typeface="Calibri"/>
                        </a:rPr>
                        <a:t>Tema:  </a:t>
                      </a:r>
                      <a:r>
                        <a:rPr lang="es-ES" sz="1400" b="1" dirty="0" smtClean="0">
                          <a:latin typeface="Cambria"/>
                          <a:ea typeface="Times New Roman"/>
                          <a:cs typeface="Calibri"/>
                        </a:rPr>
                        <a:t>“LA</a:t>
                      </a:r>
                      <a:r>
                        <a:rPr lang="es-ES" sz="1400" b="1" baseline="0" dirty="0" smtClean="0">
                          <a:latin typeface="Cambria"/>
                          <a:ea typeface="Times New Roman"/>
                          <a:cs typeface="Calibri"/>
                        </a:rPr>
                        <a:t> TECNOLOGÍA AL SERVICIO DE LAS PERSONAS</a:t>
                      </a:r>
                      <a:r>
                        <a:rPr lang="es-ES" sz="1400" b="1" dirty="0" smtClean="0">
                          <a:latin typeface="Cambria"/>
                          <a:ea typeface="Times New Roman"/>
                          <a:cs typeface="Calibri"/>
                        </a:rPr>
                        <a:t>”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b="1" dirty="0" smtClean="0">
                          <a:latin typeface="Cambria"/>
                          <a:ea typeface="Calibri"/>
                          <a:cs typeface="Calibri"/>
                        </a:rPr>
                        <a:t>Instrucciones </a:t>
                      </a:r>
                      <a:r>
                        <a:rPr lang="es-CL" sz="1400" b="1" dirty="0">
                          <a:latin typeface="Cambria"/>
                          <a:ea typeface="Calibri"/>
                          <a:cs typeface="Calibri"/>
                        </a:rPr>
                        <a:t>: Investigue sobre un objeto tecnológico y su evolución a su elección , escriba  una breve historia del  objeto y muestre a lo menos 6 imágenes de su </a:t>
                      </a:r>
                      <a:r>
                        <a:rPr lang="es-CL" sz="1400" b="1" dirty="0" smtClean="0">
                          <a:latin typeface="Cambria"/>
                          <a:ea typeface="Calibri"/>
                          <a:cs typeface="Calibri"/>
                        </a:rPr>
                        <a:t>evolución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b="1" dirty="0" smtClean="0">
                          <a:latin typeface="Cambria"/>
                          <a:ea typeface="Calibri"/>
                          <a:cs typeface="Calibri"/>
                        </a:rPr>
                        <a:t> Visualice el Video enviado sobre la evolución de las comunicaciones, como guía para su trabajo, pero usted puede elegir la</a:t>
                      </a:r>
                      <a:r>
                        <a:rPr lang="es-CL" sz="1400" b="1" baseline="0" dirty="0" smtClean="0">
                          <a:latin typeface="Cambria"/>
                          <a:ea typeface="Calibri"/>
                          <a:cs typeface="Calibri"/>
                        </a:rPr>
                        <a:t> evolución del objeto tecnológico que le acomode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b="1" baseline="0" dirty="0" smtClean="0">
                          <a:latin typeface="Cambria"/>
                          <a:ea typeface="Calibri"/>
                          <a:cs typeface="Calibri"/>
                        </a:rPr>
                        <a:t>ENVÍE  SUS TRABAJOS FINALIZADOS DENTRO DE UNA SEMANA AL CORREO: </a:t>
                      </a:r>
                      <a:r>
                        <a:rPr lang="es-CL" sz="1400" b="1" baseline="0" dirty="0" smtClean="0">
                          <a:latin typeface="Cambria"/>
                          <a:ea typeface="Calibri"/>
                          <a:cs typeface="Calibri"/>
                          <a:hlinkClick r:id="rId2"/>
                        </a:rPr>
                        <a:t>Ceciliahartecmus@gmail.com</a:t>
                      </a:r>
                      <a:endParaRPr lang="es-CL" sz="1400" b="1" baseline="0" dirty="0" smtClean="0">
                        <a:latin typeface="Cambri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400" b="1" baseline="0" dirty="0" smtClean="0">
                          <a:latin typeface="Cambria"/>
                          <a:ea typeface="Calibri"/>
                          <a:cs typeface="Calibri"/>
                        </a:rPr>
                        <a:t>Mi horario de atención será de Miércoles a Viernes de 10 a 17:00 </a:t>
                      </a:r>
                      <a:r>
                        <a:rPr lang="es-CL" sz="1400" b="1" baseline="0" smtClean="0">
                          <a:latin typeface="Cambria"/>
                          <a:ea typeface="Calibri"/>
                          <a:cs typeface="Calibri"/>
                        </a:rPr>
                        <a:t>hrs.</a:t>
                      </a:r>
                      <a:endParaRPr lang="es-ES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cap="all" spc="0" dirty="0" smtClean="0">
                        <a:ln/>
                        <a:effectLst>
                          <a:outerShdw blurRad="19685" dist="12700" dir="5400000" algn="tl" rotWithShape="0">
                            <a:schemeClr val="accent1">
                              <a:satMod val="130000"/>
                              <a:alpha val="60000"/>
                            </a:schemeClr>
                          </a:outerShdw>
                          <a:reflection blurRad="10000" stA="55000" endPos="48000" dist="500" dir="5400000" sy="-100000" algn="bl" rotWithShape="0"/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4" descr="187930_152552328138740_6793714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561975" cy="71913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49263" y="457200"/>
            <a:ext cx="697280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Colegio San Manuel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</a:t>
            </a:r>
            <a:endParaRPr lang="es-ES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Asignatura: ARTES VISUALES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Profesor: CECILIA HERNÁNDEZ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Curso: 6º BÁSICO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             GUÍA  DE TECNOLOGÍA 1ª y  2ª SEMANA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L" sz="1200" b="1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2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GUÍA Nº 1    NOMBRE:                                                                                                CURSO: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1000110"/>
          <a:ext cx="7572428" cy="4567268"/>
        </p:xfrm>
        <a:graphic>
          <a:graphicData uri="http://schemas.openxmlformats.org/drawingml/2006/table">
            <a:tbl>
              <a:tblPr/>
              <a:tblGrid>
                <a:gridCol w="5188627"/>
                <a:gridCol w="1178270"/>
                <a:gridCol w="1205531"/>
              </a:tblGrid>
              <a:tr h="3190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LISTA DE COTEJO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Parámetros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No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Sigue instrucciones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cuando se le solicita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finalizado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Realiza el trabajo con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los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elementos solicitados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Investiga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Utiliza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elemento tecnológico para elaborar su trabajo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Aprecia el Lenguaje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Tecnológico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Soluciona problemas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edición que se le presentan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Aplica técnicas libre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Utiliza en toda su extensión el recuadro para dibujar lo solicitado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Aplica formas geométricas en la construcción del dibujo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>
                          <a:latin typeface="Calibri"/>
                          <a:ea typeface="Calibri"/>
                          <a:cs typeface="Calibri"/>
                        </a:rPr>
                        <a:t>TOTAL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playback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214290"/>
            <a:ext cx="70648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2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ESPACIO PARA RESPONDER</a:t>
            </a:r>
            <a:endParaRPr lang="es-ES" sz="20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7158" y="642918"/>
          <a:ext cx="8501122" cy="59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1313075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Título</a:t>
                      </a:r>
                      <a:r>
                        <a:rPr lang="es-ES" baseline="0" dirty="0" smtClean="0"/>
                        <a:t> del objeto elegido y  su breve historia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538760">
                <a:tc>
                  <a:txBody>
                    <a:bodyPr/>
                    <a:lstStyle/>
                    <a:p>
                      <a:r>
                        <a:rPr lang="es-ES" dirty="0" smtClean="0"/>
                        <a:t>Imagen  de evolución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1538760"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1538760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642918"/>
          <a:ext cx="7858180" cy="5900928"/>
        </p:xfrm>
        <a:graphic>
          <a:graphicData uri="http://schemas.openxmlformats.org/drawingml/2006/table">
            <a:tbl>
              <a:tblPr/>
              <a:tblGrid>
                <a:gridCol w="3738000"/>
                <a:gridCol w="4120180"/>
              </a:tblGrid>
              <a:tr h="1190081"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/>
                          <a:ea typeface="Times New Roman"/>
                          <a:cs typeface="Calibri"/>
                        </a:rPr>
                        <a:t>OBJETIVOS DE APRENDIZAJE: Crear diseños de objetos y sistemas tecnológicos para resolver problemas o aprovechar oportunidades: desde diversos ámbitos tecnológicos determinados y tópicos de otras asignaturas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/>
                          <a:ea typeface="Times New Roman"/>
                          <a:cs typeface="Calibri"/>
                        </a:rPr>
                        <a:t>HABILIDADES / DESTREZAS: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  Identificar      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  </a:t>
                      </a:r>
                      <a:r>
                        <a:rPr lang="es-CL" sz="1600" b="1" dirty="0">
                          <a:latin typeface="Cambria"/>
                          <a:ea typeface="Times New Roman"/>
                          <a:cs typeface="Calibri"/>
                        </a:rPr>
                        <a:t>Representar       </a:t>
                      </a:r>
                      <a:endParaRPr lang="es-CL" sz="1600" b="1" dirty="0" smtClean="0"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s-CL" sz="1600" b="1" baseline="0" dirty="0" smtClean="0">
                          <a:latin typeface="Cambria"/>
                          <a:ea typeface="Times New Roman"/>
                          <a:cs typeface="Calibri"/>
                        </a:rPr>
                        <a:t>  </a:t>
                      </a: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Analizar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  Elaborar         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s-CL" sz="1600" b="1" baseline="0" dirty="0" smtClean="0">
                          <a:latin typeface="Cambria"/>
                          <a:ea typeface="Times New Roman"/>
                          <a:cs typeface="Calibri"/>
                        </a:rPr>
                        <a:t>  </a:t>
                      </a: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CL" sz="1600" b="1" dirty="0">
                          <a:latin typeface="Cambria"/>
                          <a:ea typeface="Times New Roman"/>
                          <a:cs typeface="Calibri"/>
                        </a:rPr>
                        <a:t>Respetar              </a:t>
                      </a:r>
                      <a:endParaRPr lang="es-CL" sz="1600" b="1" dirty="0" smtClean="0"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CL" sz="1600" b="1" dirty="0" smtClean="0">
                          <a:latin typeface="Cambria"/>
                          <a:ea typeface="Times New Roman"/>
                          <a:cs typeface="Calibri"/>
                        </a:rPr>
                        <a:t>-   Observar            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082">
                <a:tc gridSpan="2"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Cambria"/>
                          <a:ea typeface="Times New Roman"/>
                          <a:cs typeface="Calibri"/>
                        </a:rPr>
                        <a:t>INDICACIONES GENERALES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Calibri"/>
                        </a:rPr>
                        <a:t>- Busque un lugar tranquilo y luminoso para  trabajar. 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Calibri"/>
                        </a:rPr>
                        <a:t>- Realice el trabajo directamente en la pagina que le envío 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Calibri"/>
                        </a:rPr>
                        <a:t>- El trabajo será evaluado por su profesora de asignatura 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Calibri"/>
                        </a:rPr>
                        <a:t>- El trabajo  será evaluado con una Lista de Cotejo  para evaluar con Si o No los Parámetros a </a:t>
                      </a:r>
                      <a:r>
                        <a:rPr lang="es-ES" sz="1600" b="1" dirty="0" smtClean="0">
                          <a:latin typeface="Cambria"/>
                          <a:ea typeface="Times New Roman"/>
                          <a:cs typeface="Calibri"/>
                        </a:rPr>
                        <a:t>evaluar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Calibri"/>
                        </a:rPr>
                        <a:t>- Tema:  </a:t>
                      </a:r>
                      <a:r>
                        <a:rPr lang="es-ES" sz="1600" b="1" dirty="0" smtClean="0">
                          <a:latin typeface="Cambria"/>
                          <a:ea typeface="Times New Roman"/>
                          <a:cs typeface="Calibri"/>
                        </a:rPr>
                        <a:t>“La</a:t>
                      </a:r>
                      <a:r>
                        <a:rPr lang="es-ES" sz="1600" b="1" baseline="0" dirty="0" smtClean="0">
                          <a:latin typeface="Cambria"/>
                          <a:ea typeface="Times New Roman"/>
                          <a:cs typeface="Calibri"/>
                        </a:rPr>
                        <a:t> Ciencia y la Tecnología al servicio de las personas</a:t>
                      </a:r>
                      <a:r>
                        <a:rPr lang="es-ES" sz="1600" b="1" dirty="0" smtClean="0">
                          <a:latin typeface="Cambria"/>
                          <a:ea typeface="Times New Roman"/>
                          <a:cs typeface="Calibri"/>
                        </a:rPr>
                        <a:t>”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="1" dirty="0" smtClean="0">
                          <a:latin typeface="Cambria"/>
                          <a:ea typeface="Calibri"/>
                          <a:cs typeface="Calibri"/>
                        </a:rPr>
                        <a:t>Instrucciones </a:t>
                      </a:r>
                      <a:r>
                        <a:rPr lang="es-CL" sz="1600" b="1" dirty="0">
                          <a:latin typeface="Cambria"/>
                          <a:ea typeface="Calibri"/>
                          <a:cs typeface="Calibri"/>
                        </a:rPr>
                        <a:t>: Investigue sobre </a:t>
                      </a:r>
                      <a:r>
                        <a:rPr lang="es-CL" sz="1600" b="1" baseline="0" dirty="0" smtClean="0">
                          <a:latin typeface="Cambria"/>
                          <a:ea typeface="Calibri"/>
                          <a:cs typeface="Calibri"/>
                        </a:rPr>
                        <a:t> la diferencia entre Ciencia y Tecnología, realice una definición para Ciencia y una definición para Tecnología, y luego  escriba sobre la diferencia de ambos conceptos, luego coloque una imagen que represente a la ciencia y una imagen que represente a la tecnología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="1" baseline="0" dirty="0" smtClean="0">
                          <a:latin typeface="Cambria"/>
                          <a:ea typeface="Calibri"/>
                          <a:cs typeface="Calibri"/>
                        </a:rPr>
                        <a:t> Visualice el video enviado como orientación y aprendizaje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="1" baseline="0" dirty="0" smtClean="0">
                          <a:latin typeface="Cambria"/>
                          <a:ea typeface="Calibri"/>
                          <a:cs typeface="Calibri"/>
                        </a:rPr>
                        <a:t>ENVÍE  SUS TRABAJOS FINALIZADOS DENTRO DE UNA SEMANA AL CORREO: </a:t>
                      </a:r>
                      <a:r>
                        <a:rPr lang="es-CL" sz="1600" b="1" baseline="0" dirty="0" smtClean="0">
                          <a:latin typeface="Cambria"/>
                          <a:ea typeface="Calibri"/>
                          <a:cs typeface="Calibri"/>
                          <a:hlinkClick r:id="rId2"/>
                        </a:rPr>
                        <a:t>Ceciliahartecmus@gmail.com</a:t>
                      </a:r>
                      <a:endParaRPr lang="es-CL" sz="1600" b="1" baseline="0" dirty="0" smtClean="0">
                        <a:latin typeface="Cambri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600" b="1" baseline="0" dirty="0" smtClean="0">
                          <a:latin typeface="Cambria"/>
                          <a:ea typeface="Calibri"/>
                          <a:cs typeface="Calibri"/>
                        </a:rPr>
                        <a:t>Mi horario de atención será de Miércoles a Viernes de 10 a 17:00 hrs.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14290"/>
            <a:ext cx="29938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        GUÍA Nº 2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57224" y="1000108"/>
          <a:ext cx="7572428" cy="3929088"/>
        </p:xfrm>
        <a:graphic>
          <a:graphicData uri="http://schemas.openxmlformats.org/drawingml/2006/table">
            <a:tbl>
              <a:tblPr/>
              <a:tblGrid>
                <a:gridCol w="5188627"/>
                <a:gridCol w="1178270"/>
                <a:gridCol w="1205531"/>
              </a:tblGrid>
              <a:tr h="3190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LISTA DE COTEJO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Parámetros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No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Sigue instrucciones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cuando se le solicita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finalizado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Realiza el trabajo con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los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elementos solicitados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Investiga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Maneja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la definición de Ciencia 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Maneja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la definición de Tecnología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Aprecia el Lenguaje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Tecnológico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Soluciona problemas </a:t>
                      </a: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de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edición que se le presentan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libri"/>
                          <a:ea typeface="Calibri"/>
                          <a:cs typeface="Calibri"/>
                        </a:rPr>
                        <a:t>Diferencia</a:t>
                      </a:r>
                      <a:r>
                        <a:rPr lang="es-CL" sz="1400" b="1" baseline="0" dirty="0" smtClean="0">
                          <a:latin typeface="Calibri"/>
                          <a:ea typeface="Calibri"/>
                          <a:cs typeface="Calibri"/>
                        </a:rPr>
                        <a:t> Ciencia de Tecnología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videoplayback (2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428604"/>
            <a:ext cx="277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ESPACIO PARA RESPONDER</a:t>
            </a:r>
            <a:endParaRPr lang="es-ES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000109"/>
          <a:ext cx="8143932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1336011">
                <a:tc>
                  <a:txBody>
                    <a:bodyPr/>
                    <a:lstStyle/>
                    <a:p>
                      <a:r>
                        <a:rPr lang="es-ES" dirty="0" smtClean="0"/>
                        <a:t>¿Qué es Ciencia?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¿Qué es Tecnología?</a:t>
                      </a:r>
                      <a:endParaRPr lang="es-ES" dirty="0"/>
                    </a:p>
                  </a:txBody>
                  <a:tcPr/>
                </a:tc>
              </a:tr>
              <a:tr h="2685828">
                <a:tc>
                  <a:txBody>
                    <a:bodyPr/>
                    <a:lstStyle/>
                    <a:p>
                      <a:r>
                        <a:rPr lang="es-ES" dirty="0" smtClean="0"/>
                        <a:t>Imagen de ciencia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 de Tecnología</a:t>
                      </a:r>
                      <a:endParaRPr lang="es-ES" dirty="0"/>
                    </a:p>
                  </a:txBody>
                  <a:tcPr/>
                </a:tc>
              </a:tr>
              <a:tr h="1336011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Escriba la diferencia entre Ciencia y Tecnología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598</Words>
  <Application>Microsoft Office PowerPoint</Application>
  <PresentationFormat>Presentación en pantalla (4:3)</PresentationFormat>
  <Paragraphs>85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Cecilia</cp:lastModifiedBy>
  <cp:revision>11</cp:revision>
  <dcterms:created xsi:type="dcterms:W3CDTF">2020-03-25T16:30:47Z</dcterms:created>
  <dcterms:modified xsi:type="dcterms:W3CDTF">2020-03-26T01:40:13Z</dcterms:modified>
</cp:coreProperties>
</file>