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76" r:id="rId10"/>
    <p:sldId id="277" r:id="rId11"/>
    <p:sldId id="278" r:id="rId12"/>
    <p:sldId id="280" r:id="rId13"/>
    <p:sldId id="279" r:id="rId14"/>
    <p:sldId id="275" r:id="rId15"/>
    <p:sldId id="267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4" d="100"/>
          <a:sy n="64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201-64A8-4E12-85DF-1DE9DD0CA1F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89A4-6C1F-4CBF-9665-50159CC9D9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89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201-64A8-4E12-85DF-1DE9DD0CA1F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89A4-6C1F-4CBF-9665-50159CC9D9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15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201-64A8-4E12-85DF-1DE9DD0CA1F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89A4-6C1F-4CBF-9665-50159CC9D9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70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201-64A8-4E12-85DF-1DE9DD0CA1F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89A4-6C1F-4CBF-9665-50159CC9D9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73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201-64A8-4E12-85DF-1DE9DD0CA1F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89A4-6C1F-4CBF-9665-50159CC9D9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57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201-64A8-4E12-85DF-1DE9DD0CA1F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89A4-6C1F-4CBF-9665-50159CC9D9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689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201-64A8-4E12-85DF-1DE9DD0CA1F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89A4-6C1F-4CBF-9665-50159CC9D9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12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201-64A8-4E12-85DF-1DE9DD0CA1F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89A4-6C1F-4CBF-9665-50159CC9D9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47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201-64A8-4E12-85DF-1DE9DD0CA1F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89A4-6C1F-4CBF-9665-50159CC9D9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019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201-64A8-4E12-85DF-1DE9DD0CA1F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89A4-6C1F-4CBF-9665-50159CC9D9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585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201-64A8-4E12-85DF-1DE9DD0CA1F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89A4-6C1F-4CBF-9665-50159CC9D9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79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4F201-64A8-4E12-85DF-1DE9DD0CA1F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E89A4-6C1F-4CBF-9665-50159CC9D9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772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768751" cy="27809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CL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</a:t>
            </a:r>
          </a:p>
          <a:p>
            <a:r>
              <a:rPr lang="es-CL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</a:t>
            </a:r>
          </a:p>
          <a:p>
            <a:r>
              <a:rPr lang="es-CL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Sexto Básico</a:t>
            </a:r>
          </a:p>
          <a:p>
            <a:r>
              <a:rPr lang="es-CL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Madame Diana Ocares T.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E6213D8-81C0-4138-8283-D8EE135E387A}"/>
              </a:ext>
            </a:extLst>
          </p:cNvPr>
          <p:cNvSpPr/>
          <p:nvPr/>
        </p:nvSpPr>
        <p:spPr>
          <a:xfrm>
            <a:off x="683568" y="2459504"/>
            <a:ext cx="7848872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lephant" panose="02020904090505020303" pitchFamily="18" charset="0"/>
                <a:ea typeface="+mj-ea"/>
                <a:cs typeface="Aharoni" panose="02010803020104030203" pitchFamily="2" charset="-79"/>
              </a:rPr>
              <a:t>LA FAMILLE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C6A08C-CA79-4A86-BCE3-D96F3D54D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45378"/>
            <a:ext cx="1613173" cy="16131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36425CE-8FF6-461D-8CF4-869D0776B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489" y="4737918"/>
            <a:ext cx="1740967" cy="174096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3FE5AE2-032D-47D1-9391-32DCE0FDA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92" b="99846" l="9957" r="93853">
                        <a14:foregroundMark x1="39654" y1="36538" x2="29957" y2="57385"/>
                        <a14:foregroundMark x1="29957" y1="57385" x2="25368" y2="50615"/>
                        <a14:foregroundMark x1="25368" y1="50615" x2="17229" y2="49923"/>
                        <a14:foregroundMark x1="17229" y1="49923" x2="10649" y2="53769"/>
                        <a14:foregroundMark x1="10649" y1="53769" x2="6494" y2="60154"/>
                        <a14:foregroundMark x1="6494" y1="60154" x2="11342" y2="66000"/>
                        <a14:foregroundMark x1="11342" y1="66000" x2="7186" y2="72231"/>
                        <a14:foregroundMark x1="7186" y1="72231" x2="13766" y2="76692"/>
                        <a14:foregroundMark x1="13766" y1="76692" x2="17749" y2="83077"/>
                        <a14:foregroundMark x1="17749" y1="83077" x2="15931" y2="91462"/>
                        <a14:foregroundMark x1="15931" y1="91462" x2="22078" y2="86308"/>
                        <a14:foregroundMark x1="22078" y1="86308" x2="22944" y2="93769"/>
                        <a14:foregroundMark x1="22944" y1="93769" x2="28831" y2="88231"/>
                        <a14:foregroundMark x1="28831" y1="88231" x2="29610" y2="70308"/>
                        <a14:foregroundMark x1="29610" y1="70308" x2="43377" y2="37615"/>
                        <a14:foregroundMark x1="43117" y1="38231" x2="43117" y2="38231"/>
                        <a14:foregroundMark x1="42597" y1="52231" x2="41645" y2="64692"/>
                        <a14:foregroundMark x1="41645" y1="64692" x2="41645" y2="64692"/>
                        <a14:foregroundMark x1="42165" y1="63385" x2="45541" y2="77385"/>
                        <a14:foregroundMark x1="45541" y1="77385" x2="45541" y2="77385"/>
                        <a14:foregroundMark x1="45541" y1="77385" x2="43636" y2="94846"/>
                        <a14:foregroundMark x1="43636" y1="94846" x2="50823" y2="97692"/>
                        <a14:foregroundMark x1="50823" y1="97692" x2="58874" y2="97077"/>
                        <a14:foregroundMark x1="58874" y1="97077" x2="60606" y2="51769"/>
                        <a14:foregroundMark x1="49784" y1="95308" x2="49784" y2="58308"/>
                        <a14:foregroundMark x1="49784" y1="58308" x2="52468" y2="82000"/>
                        <a14:foregroundMark x1="52468" y1="82000" x2="52208" y2="96846"/>
                        <a14:foregroundMark x1="29091" y1="95308" x2="24156" y2="95308"/>
                        <a14:foregroundMark x1="18961" y1="96615" x2="10909" y2="98615"/>
                        <a14:foregroundMark x1="10909" y1="98615" x2="10909" y2="98615"/>
                        <a14:foregroundMark x1="12814" y1="97923" x2="16017" y2="95538"/>
                        <a14:foregroundMark x1="59827" y1="37385" x2="65714" y2="50077"/>
                        <a14:foregroundMark x1="65714" y1="50077" x2="65714" y2="50077"/>
                        <a14:foregroundMark x1="65974" y1="50462" x2="67446" y2="58385"/>
                        <a14:foregroundMark x1="67446" y1="58385" x2="74372" y2="71462"/>
                        <a14:foregroundMark x1="74372" y1="71462" x2="73160" y2="93846"/>
                        <a14:foregroundMark x1="73160" y1="93846" x2="79827" y2="97462"/>
                        <a14:foregroundMark x1="79827" y1="97462" x2="79048" y2="89077"/>
                        <a14:foregroundMark x1="79048" y1="89077" x2="83896" y2="95846"/>
                        <a14:foregroundMark x1="83896" y1="95846" x2="86494" y2="89077"/>
                        <a14:foregroundMark x1="86494" y1="89077" x2="84935" y2="81692"/>
                        <a14:foregroundMark x1="84935" y1="81692" x2="87965" y2="73769"/>
                        <a14:foregroundMark x1="87965" y1="73769" x2="83636" y2="66923"/>
                        <a14:foregroundMark x1="83636" y1="66923" x2="90996" y2="63154"/>
                        <a14:foregroundMark x1="90996" y1="63154" x2="93939" y2="55692"/>
                        <a14:foregroundMark x1="93939" y1="55692" x2="86494" y2="50154"/>
                        <a14:foregroundMark x1="86494" y1="50154" x2="77403" y2="49231"/>
                        <a14:foregroundMark x1="77403" y1="49231" x2="74113" y2="56077"/>
                        <a14:foregroundMark x1="74113" y1="56077" x2="73593" y2="62077"/>
                        <a14:foregroundMark x1="89351" y1="95538" x2="92554" y2="99923"/>
                        <a14:foregroundMark x1="73160" y1="95077" x2="79740" y2="96615"/>
                        <a14:foregroundMark x1="43377" y1="95308" x2="47013" y2="97462"/>
                        <a14:foregroundMark x1="73160" y1="95077" x2="67446" y2="99923"/>
                        <a14:foregroundMark x1="67446" y1="99923" x2="67446" y2="99923"/>
                        <a14:foregroundMark x1="40173" y1="10692" x2="45974" y2="5154"/>
                        <a14:foregroundMark x1="45974" y1="5154" x2="54545" y2="3692"/>
                        <a14:foregroundMark x1="54545" y1="3692" x2="60866" y2="10692"/>
                        <a14:foregroundMark x1="51515" y1="61231" x2="53333" y2="68000"/>
                        <a14:foregroundMark x1="53333" y1="68000" x2="52468" y2="91385"/>
                        <a14:foregroundMark x1="52468" y1="91385" x2="56190" y2="97538"/>
                        <a14:foregroundMark x1="56190" y1="97538" x2="59567" y2="58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829" y="4712008"/>
            <a:ext cx="1767008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21BBA83-0851-48C5-BAB9-8821617F8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4" b="99361" l="5600" r="51680">
                        <a14:foregroundMark x1="38560" y1="38339" x2="49440" y2="46326"/>
                        <a14:foregroundMark x1="49440" y1="46326" x2="46240" y2="93610"/>
                        <a14:foregroundMark x1="46240" y1="93610" x2="44800" y2="99361"/>
                        <a14:foregroundMark x1="26560" y1="39297" x2="15840" y2="45048"/>
                        <a14:foregroundMark x1="15840" y1="45048" x2="6720" y2="63898"/>
                        <a14:foregroundMark x1="37600" y1="59425" x2="36800" y2="59425"/>
                      </a14:backgroundRemoval>
                    </a14:imgEffect>
                  </a14:imgLayer>
                </a14:imgProps>
              </a:ext>
            </a:extLst>
          </a:blip>
          <a:srcRect r="42533"/>
          <a:stretch/>
        </p:blipFill>
        <p:spPr>
          <a:xfrm>
            <a:off x="3419873" y="1916832"/>
            <a:ext cx="2520280" cy="4392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3A95312E-ECE5-4A8E-8887-00672837F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74638"/>
            <a:ext cx="6984776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>
                <a:ln w="11430"/>
                <a:solidFill>
                  <a:srgbClr val="FF0000"/>
                </a:solidFill>
                <a:latin typeface="Showcard Gothic" panose="04020904020102020604" pitchFamily="82" charset="0"/>
                <a:ea typeface="+mj-ea"/>
                <a:cs typeface="+mj-cs"/>
              </a:rPr>
              <a:t>MA TANTE</a:t>
            </a:r>
            <a:endParaRPr lang="es-CL" b="1" spc="50" dirty="0">
              <a:ln w="11430"/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0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1B7B6BB-ADEE-4828-8830-DE8C6580D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293" b="2822"/>
          <a:stretch/>
        </p:blipFill>
        <p:spPr>
          <a:xfrm>
            <a:off x="3708166" y="1974850"/>
            <a:ext cx="1727668" cy="4478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B860AEF5-4DCE-4805-9A2B-DC1320E7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74638"/>
            <a:ext cx="6984776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>
                <a:ln w="11430"/>
                <a:solidFill>
                  <a:srgbClr val="FF0000"/>
                </a:solidFill>
                <a:latin typeface="Showcard Gothic" panose="04020904020102020604" pitchFamily="82" charset="0"/>
                <a:ea typeface="+mj-ea"/>
                <a:cs typeface="+mj-cs"/>
              </a:rPr>
              <a:t>MON ONCLE</a:t>
            </a:r>
            <a:endParaRPr lang="es-CL" b="1" spc="50" dirty="0">
              <a:ln w="11430"/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0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475FE-D1A7-472B-97AF-D4E19C0E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0070C0"/>
                </a:solidFill>
                <a:latin typeface="Showcard Gothic" panose="04020904020102020604" pitchFamily="82" charset="0"/>
              </a:rPr>
              <a:t>VOCABULAIRE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AB2F48-7687-4E20-9B0E-4F723BDCD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L" dirty="0"/>
              <a:t>Moi, je suis (Yo soy)</a:t>
            </a:r>
          </a:p>
          <a:p>
            <a:pPr>
              <a:lnSpc>
                <a:spcPct val="150000"/>
              </a:lnSpc>
            </a:pPr>
            <a:r>
              <a:rPr lang="es-CL" dirty="0"/>
              <a:t>Le fils (El hijo)                   La fille (La hija)</a:t>
            </a:r>
          </a:p>
          <a:p>
            <a:pPr>
              <a:lnSpc>
                <a:spcPct val="150000"/>
              </a:lnSpc>
            </a:pPr>
            <a:r>
              <a:rPr lang="es-CL" dirty="0"/>
              <a:t>La soeur (La hermana)    Le </a:t>
            </a:r>
            <a:r>
              <a:rPr lang="es-CL" dirty="0" err="1"/>
              <a:t>frère</a:t>
            </a:r>
            <a:r>
              <a:rPr lang="es-CL" dirty="0"/>
              <a:t> (El hermano)</a:t>
            </a:r>
          </a:p>
          <a:p>
            <a:pPr>
              <a:lnSpc>
                <a:spcPct val="150000"/>
              </a:lnSpc>
            </a:pPr>
            <a:r>
              <a:rPr lang="es-CL" dirty="0"/>
              <a:t>La petite-fille (La nieta)   Le petit-fils (El nieto)</a:t>
            </a:r>
          </a:p>
          <a:p>
            <a:pPr>
              <a:lnSpc>
                <a:spcPct val="150000"/>
              </a:lnSpc>
            </a:pPr>
            <a:r>
              <a:rPr lang="es-CL" dirty="0"/>
              <a:t>La </a:t>
            </a:r>
            <a:r>
              <a:rPr lang="es-CL" dirty="0" err="1"/>
              <a:t>nièce</a:t>
            </a:r>
            <a:r>
              <a:rPr lang="es-CL" dirty="0"/>
              <a:t> (La sobrina)       Le neveu (El sobrino)</a:t>
            </a:r>
          </a:p>
        </p:txBody>
      </p:sp>
    </p:spTree>
    <p:extLst>
      <p:ext uri="{BB962C8B-B14F-4D97-AF65-F5344CB8AC3E}">
        <p14:creationId xmlns:p14="http://schemas.microsoft.com/office/powerpoint/2010/main" val="35439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F82D8-A57F-4AF2-A281-7DE9A64EF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C00000"/>
                </a:solidFill>
                <a:latin typeface="Showcard Gothic" panose="04020904020102020604" pitchFamily="82" charset="0"/>
              </a:rPr>
              <a:t>Cocher la bonne </a:t>
            </a:r>
            <a:r>
              <a:rPr lang="es-CL" dirty="0" err="1">
                <a:solidFill>
                  <a:srgbClr val="C00000"/>
                </a:solidFill>
                <a:latin typeface="Showcard Gothic" panose="04020904020102020604" pitchFamily="82" charset="0"/>
              </a:rPr>
              <a:t>réponse</a:t>
            </a:r>
            <a:br>
              <a:rPr lang="es-CL" dirty="0">
                <a:solidFill>
                  <a:srgbClr val="C00000"/>
                </a:solidFill>
                <a:latin typeface="Showcard Gothic" panose="04020904020102020604" pitchFamily="82" charset="0"/>
              </a:rPr>
            </a:br>
            <a:r>
              <a:rPr lang="es-CL" sz="2700" b="1" dirty="0">
                <a:latin typeface="Georgia" panose="02040502050405020303" pitchFamily="18" charset="0"/>
              </a:rPr>
              <a:t>Marcar la respuesta correcta</a:t>
            </a:r>
            <a:endParaRPr lang="es-CL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28FCF-FCD8-46F4-A0D6-6EB86FFAB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738538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1.Moi, je suis le neveu de </a:t>
            </a:r>
          </a:p>
          <a:p>
            <a:pPr marL="0" indent="0">
              <a:buNone/>
            </a:pPr>
            <a:r>
              <a:rPr lang="es-CL" dirty="0"/>
              <a:t>              </a:t>
            </a:r>
            <a:r>
              <a:rPr lang="es-CL" dirty="0" err="1"/>
              <a:t>ma</a:t>
            </a:r>
            <a:r>
              <a:rPr lang="es-CL" dirty="0"/>
              <a:t> grand-</a:t>
            </a:r>
            <a:r>
              <a:rPr lang="es-CL" dirty="0" err="1"/>
              <a:t>mère</a:t>
            </a:r>
            <a:r>
              <a:rPr lang="es-CL" dirty="0"/>
              <a:t>              </a:t>
            </a:r>
            <a:r>
              <a:rPr lang="es-CL" dirty="0" err="1"/>
              <a:t>ma</a:t>
            </a:r>
            <a:r>
              <a:rPr lang="es-CL" dirty="0"/>
              <a:t> tante</a:t>
            </a:r>
          </a:p>
          <a:p>
            <a:pPr marL="0" indent="0">
              <a:buNone/>
            </a:pPr>
            <a:r>
              <a:rPr lang="es-CL" dirty="0"/>
              <a:t>2.Moi,  je suis le fils de </a:t>
            </a:r>
          </a:p>
          <a:p>
            <a:pPr marL="0" indent="0">
              <a:buNone/>
            </a:pPr>
            <a:r>
              <a:rPr lang="es-CL" dirty="0"/>
              <a:t>              </a:t>
            </a:r>
            <a:r>
              <a:rPr lang="es-CL" dirty="0" err="1"/>
              <a:t>mon-père</a:t>
            </a:r>
            <a:r>
              <a:rPr lang="es-CL" dirty="0"/>
              <a:t>                        </a:t>
            </a:r>
            <a:r>
              <a:rPr lang="es-CL" dirty="0" err="1"/>
              <a:t>mon</a:t>
            </a:r>
            <a:r>
              <a:rPr lang="es-CL" dirty="0"/>
              <a:t> oncle</a:t>
            </a:r>
          </a:p>
          <a:p>
            <a:pPr marL="0" indent="0">
              <a:buNone/>
            </a:pPr>
            <a:r>
              <a:rPr lang="es-CL" dirty="0"/>
              <a:t>3.Moi, je suis le </a:t>
            </a:r>
            <a:r>
              <a:rPr lang="es-CL" dirty="0" err="1"/>
              <a:t>frère</a:t>
            </a:r>
            <a:r>
              <a:rPr lang="es-CL" dirty="0"/>
              <a:t> de </a:t>
            </a:r>
          </a:p>
          <a:p>
            <a:pPr marL="0" indent="0">
              <a:buNone/>
            </a:pPr>
            <a:r>
              <a:rPr lang="es-CL" dirty="0"/>
              <a:t>              </a:t>
            </a:r>
            <a:r>
              <a:rPr lang="es-CL" dirty="0" err="1"/>
              <a:t>ma</a:t>
            </a:r>
            <a:r>
              <a:rPr lang="es-CL" dirty="0"/>
              <a:t> </a:t>
            </a:r>
            <a:r>
              <a:rPr lang="es-CL" dirty="0" err="1"/>
              <a:t>mère</a:t>
            </a:r>
            <a:r>
              <a:rPr lang="es-CL" dirty="0"/>
              <a:t>                         </a:t>
            </a:r>
            <a:r>
              <a:rPr lang="es-CL" dirty="0" err="1"/>
              <a:t>ma</a:t>
            </a:r>
            <a:r>
              <a:rPr lang="es-CL" dirty="0"/>
              <a:t> soeur</a:t>
            </a:r>
          </a:p>
          <a:p>
            <a:pPr marL="0" indent="0">
              <a:buNone/>
            </a:pPr>
            <a:r>
              <a:rPr lang="es-CL" dirty="0"/>
              <a:t>4.Moi, je suis le petit fils de </a:t>
            </a:r>
          </a:p>
          <a:p>
            <a:pPr marL="0" indent="0">
              <a:buNone/>
            </a:pPr>
            <a:r>
              <a:rPr lang="es-CL" dirty="0"/>
              <a:t>              </a:t>
            </a:r>
            <a:r>
              <a:rPr lang="es-CL" dirty="0" err="1"/>
              <a:t>mon</a:t>
            </a:r>
            <a:r>
              <a:rPr lang="es-CL" dirty="0"/>
              <a:t> </a:t>
            </a:r>
            <a:r>
              <a:rPr lang="es-CL" dirty="0" err="1"/>
              <a:t>frère</a:t>
            </a:r>
            <a:r>
              <a:rPr lang="es-CL" dirty="0"/>
              <a:t>                       </a:t>
            </a:r>
            <a:r>
              <a:rPr lang="es-CL" dirty="0" err="1"/>
              <a:t>mon</a:t>
            </a:r>
            <a:r>
              <a:rPr lang="es-CL" dirty="0"/>
              <a:t> grand-</a:t>
            </a:r>
            <a:r>
              <a:rPr lang="es-CL" dirty="0" err="1"/>
              <a:t>père</a:t>
            </a: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75B895F-FE99-468C-9A78-7E2F374E6E5E}"/>
              </a:ext>
            </a:extLst>
          </p:cNvPr>
          <p:cNvSpPr/>
          <p:nvPr/>
        </p:nvSpPr>
        <p:spPr>
          <a:xfrm>
            <a:off x="1125960" y="2488896"/>
            <a:ext cx="432048" cy="361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6E37A69-518E-4D41-AC29-2E251894EE1F}"/>
              </a:ext>
            </a:extLst>
          </p:cNvPr>
          <p:cNvSpPr/>
          <p:nvPr/>
        </p:nvSpPr>
        <p:spPr>
          <a:xfrm>
            <a:off x="4875844" y="2490425"/>
            <a:ext cx="432048" cy="361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B38F780-E192-4583-9764-1BD3A6C4056B}"/>
              </a:ext>
            </a:extLst>
          </p:cNvPr>
          <p:cNvSpPr/>
          <p:nvPr/>
        </p:nvSpPr>
        <p:spPr>
          <a:xfrm>
            <a:off x="1125960" y="3672695"/>
            <a:ext cx="432048" cy="361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D8B1448-BF2E-4ED5-B7A1-806BCDA3C6CE}"/>
              </a:ext>
            </a:extLst>
          </p:cNvPr>
          <p:cNvSpPr/>
          <p:nvPr/>
        </p:nvSpPr>
        <p:spPr>
          <a:xfrm>
            <a:off x="1125960" y="4856494"/>
            <a:ext cx="432048" cy="361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8C89194-05F1-4CAD-9FAF-24462BCFA99E}"/>
              </a:ext>
            </a:extLst>
          </p:cNvPr>
          <p:cNvSpPr/>
          <p:nvPr/>
        </p:nvSpPr>
        <p:spPr>
          <a:xfrm>
            <a:off x="1125960" y="6024720"/>
            <a:ext cx="432048" cy="361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F4C58C6-9CC5-43A1-B6C3-6EC1BCD9252F}"/>
              </a:ext>
            </a:extLst>
          </p:cNvPr>
          <p:cNvSpPr/>
          <p:nvPr/>
        </p:nvSpPr>
        <p:spPr>
          <a:xfrm>
            <a:off x="4875844" y="3672695"/>
            <a:ext cx="432048" cy="361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8C8B6D9-3F57-4CE3-ADE8-C1B41F5F7468}"/>
              </a:ext>
            </a:extLst>
          </p:cNvPr>
          <p:cNvSpPr/>
          <p:nvPr/>
        </p:nvSpPr>
        <p:spPr>
          <a:xfrm>
            <a:off x="4875844" y="4856494"/>
            <a:ext cx="432048" cy="361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FE33E6C-C7B5-4AC0-AE68-7D292D5907EF}"/>
              </a:ext>
            </a:extLst>
          </p:cNvPr>
          <p:cNvSpPr/>
          <p:nvPr/>
        </p:nvSpPr>
        <p:spPr>
          <a:xfrm>
            <a:off x="4875844" y="5994414"/>
            <a:ext cx="432048" cy="361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443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br>
              <a:rPr lang="es-ES" sz="32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es-ES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s-ES" b="1" dirty="0">
                <a:solidFill>
                  <a:srgbClr val="C00000"/>
                </a:solidFill>
                <a:latin typeface="Showcard Gothic" panose="04020904020102020604" pitchFamily="82" charset="0"/>
                <a:ea typeface="+mn-ea"/>
                <a:cs typeface="+mn-cs"/>
              </a:rPr>
              <a:t>BONNE RÉPONSE</a:t>
            </a:r>
            <a:br>
              <a:rPr lang="es-ES" sz="3600" b="1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es-ES" sz="2200" b="1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+mn-cs"/>
              </a:rPr>
              <a:t>RESPUESTA CORRECTA</a:t>
            </a:r>
            <a:br>
              <a:rPr lang="es-ES" sz="3600" b="1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endParaRPr lang="es-CL" sz="36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32F7500-30F7-41BA-8F7D-9F9CD751B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9452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s-CL" dirty="0">
                <a:solidFill>
                  <a:prstClr val="black">
                    <a:lumMod val="95000"/>
                    <a:lumOff val="5000"/>
                  </a:prstClr>
                </a:solidFill>
              </a:rPr>
              <a:t>1.Moi, je suis le neveu de </a:t>
            </a:r>
          </a:p>
          <a:p>
            <a:pPr marL="0" lvl="0" indent="0">
              <a:buNone/>
            </a:pPr>
            <a:r>
              <a:rPr lang="es-CL" dirty="0">
                <a:solidFill>
                  <a:prstClr val="black"/>
                </a:solidFill>
              </a:rPr>
              <a:t>              </a:t>
            </a:r>
            <a:r>
              <a:rPr lang="es-CL" dirty="0" err="1">
                <a:solidFill>
                  <a:prstClr val="black"/>
                </a:solidFill>
              </a:rPr>
              <a:t>ma</a:t>
            </a:r>
            <a:r>
              <a:rPr lang="es-CL" dirty="0">
                <a:solidFill>
                  <a:prstClr val="black"/>
                </a:solidFill>
              </a:rPr>
              <a:t> grand-</a:t>
            </a:r>
            <a:r>
              <a:rPr lang="es-CL" dirty="0" err="1">
                <a:solidFill>
                  <a:prstClr val="black"/>
                </a:solidFill>
              </a:rPr>
              <a:t>mère</a:t>
            </a:r>
            <a:r>
              <a:rPr lang="es-CL" dirty="0">
                <a:solidFill>
                  <a:prstClr val="black"/>
                </a:solidFill>
              </a:rPr>
              <a:t>              </a:t>
            </a:r>
            <a:r>
              <a:rPr lang="es-CL" dirty="0" err="1">
                <a:solidFill>
                  <a:prstClr val="black"/>
                </a:solidFill>
              </a:rPr>
              <a:t>ma</a:t>
            </a:r>
            <a:r>
              <a:rPr lang="es-CL" dirty="0">
                <a:solidFill>
                  <a:prstClr val="black"/>
                </a:solidFill>
              </a:rPr>
              <a:t> tante</a:t>
            </a:r>
          </a:p>
          <a:p>
            <a:pPr marL="0" lvl="0" indent="0">
              <a:buNone/>
            </a:pPr>
            <a:r>
              <a:rPr lang="es-CL" dirty="0">
                <a:solidFill>
                  <a:prstClr val="black"/>
                </a:solidFill>
              </a:rPr>
              <a:t>2.Moi,  je suis le fils de </a:t>
            </a:r>
          </a:p>
          <a:p>
            <a:pPr marL="0" lvl="0" indent="0">
              <a:buNone/>
            </a:pPr>
            <a:r>
              <a:rPr lang="es-CL" dirty="0">
                <a:solidFill>
                  <a:prstClr val="black"/>
                </a:solidFill>
              </a:rPr>
              <a:t>              </a:t>
            </a:r>
            <a:r>
              <a:rPr lang="es-CL" dirty="0" err="1">
                <a:solidFill>
                  <a:prstClr val="black"/>
                </a:solidFill>
              </a:rPr>
              <a:t>mon</a:t>
            </a:r>
            <a:r>
              <a:rPr lang="es-CL" dirty="0">
                <a:solidFill>
                  <a:prstClr val="black"/>
                </a:solidFill>
              </a:rPr>
              <a:t> </a:t>
            </a:r>
            <a:r>
              <a:rPr lang="es-CL" dirty="0" err="1">
                <a:solidFill>
                  <a:prstClr val="black"/>
                </a:solidFill>
              </a:rPr>
              <a:t>père</a:t>
            </a:r>
            <a:r>
              <a:rPr lang="es-CL" dirty="0">
                <a:solidFill>
                  <a:prstClr val="black"/>
                </a:solidFill>
              </a:rPr>
              <a:t>                        </a:t>
            </a:r>
            <a:r>
              <a:rPr lang="es-CL" dirty="0" err="1">
                <a:solidFill>
                  <a:prstClr val="black"/>
                </a:solidFill>
              </a:rPr>
              <a:t>mon</a:t>
            </a:r>
            <a:r>
              <a:rPr lang="es-CL" dirty="0">
                <a:solidFill>
                  <a:prstClr val="black"/>
                </a:solidFill>
              </a:rPr>
              <a:t> oncle</a:t>
            </a:r>
          </a:p>
          <a:p>
            <a:pPr marL="0" lvl="0" indent="0">
              <a:buNone/>
            </a:pPr>
            <a:r>
              <a:rPr lang="es-CL" dirty="0">
                <a:solidFill>
                  <a:prstClr val="black"/>
                </a:solidFill>
              </a:rPr>
              <a:t>3.Moi, je suis le </a:t>
            </a:r>
            <a:r>
              <a:rPr lang="es-CL" dirty="0" err="1">
                <a:solidFill>
                  <a:prstClr val="black"/>
                </a:solidFill>
              </a:rPr>
              <a:t>frère</a:t>
            </a:r>
            <a:r>
              <a:rPr lang="es-CL" dirty="0">
                <a:solidFill>
                  <a:prstClr val="black"/>
                </a:solidFill>
              </a:rPr>
              <a:t> de </a:t>
            </a:r>
          </a:p>
          <a:p>
            <a:pPr marL="0" lvl="0" indent="0">
              <a:buNone/>
            </a:pPr>
            <a:r>
              <a:rPr lang="es-CL" dirty="0">
                <a:solidFill>
                  <a:prstClr val="black"/>
                </a:solidFill>
              </a:rPr>
              <a:t>              </a:t>
            </a:r>
            <a:r>
              <a:rPr lang="es-CL" dirty="0" err="1">
                <a:solidFill>
                  <a:prstClr val="black"/>
                </a:solidFill>
              </a:rPr>
              <a:t>ma</a:t>
            </a:r>
            <a:r>
              <a:rPr lang="es-CL" dirty="0">
                <a:solidFill>
                  <a:prstClr val="black"/>
                </a:solidFill>
              </a:rPr>
              <a:t> </a:t>
            </a:r>
            <a:r>
              <a:rPr lang="es-CL" dirty="0" err="1">
                <a:solidFill>
                  <a:prstClr val="black"/>
                </a:solidFill>
              </a:rPr>
              <a:t>mère</a:t>
            </a:r>
            <a:r>
              <a:rPr lang="es-CL" dirty="0">
                <a:solidFill>
                  <a:prstClr val="black"/>
                </a:solidFill>
              </a:rPr>
              <a:t>                         </a:t>
            </a:r>
            <a:r>
              <a:rPr lang="es-CL" dirty="0" err="1">
                <a:solidFill>
                  <a:prstClr val="black"/>
                </a:solidFill>
              </a:rPr>
              <a:t>ma</a:t>
            </a:r>
            <a:r>
              <a:rPr lang="es-CL" dirty="0">
                <a:solidFill>
                  <a:prstClr val="black"/>
                </a:solidFill>
              </a:rPr>
              <a:t> soeur</a:t>
            </a:r>
          </a:p>
          <a:p>
            <a:pPr marL="0" lvl="0" indent="0">
              <a:buNone/>
            </a:pPr>
            <a:r>
              <a:rPr lang="es-CL" dirty="0">
                <a:solidFill>
                  <a:prstClr val="black"/>
                </a:solidFill>
              </a:rPr>
              <a:t>4.Moi, je suis le petit fils de </a:t>
            </a:r>
          </a:p>
          <a:p>
            <a:pPr marL="0" lvl="0" indent="0">
              <a:buNone/>
            </a:pPr>
            <a:r>
              <a:rPr lang="es-CL" dirty="0">
                <a:solidFill>
                  <a:prstClr val="black"/>
                </a:solidFill>
              </a:rPr>
              <a:t>              </a:t>
            </a:r>
            <a:r>
              <a:rPr lang="es-CL" dirty="0" err="1">
                <a:solidFill>
                  <a:prstClr val="black"/>
                </a:solidFill>
              </a:rPr>
              <a:t>mon</a:t>
            </a:r>
            <a:r>
              <a:rPr lang="es-CL" dirty="0">
                <a:solidFill>
                  <a:prstClr val="black"/>
                </a:solidFill>
              </a:rPr>
              <a:t> </a:t>
            </a:r>
            <a:r>
              <a:rPr lang="es-CL" dirty="0" err="1">
                <a:solidFill>
                  <a:prstClr val="black"/>
                </a:solidFill>
              </a:rPr>
              <a:t>frère</a:t>
            </a:r>
            <a:r>
              <a:rPr lang="es-CL" dirty="0">
                <a:solidFill>
                  <a:prstClr val="black"/>
                </a:solidFill>
              </a:rPr>
              <a:t>                       </a:t>
            </a:r>
            <a:r>
              <a:rPr lang="es-CL" dirty="0" err="1">
                <a:solidFill>
                  <a:prstClr val="black"/>
                </a:solidFill>
              </a:rPr>
              <a:t>mon</a:t>
            </a:r>
            <a:r>
              <a:rPr lang="es-CL" dirty="0">
                <a:solidFill>
                  <a:prstClr val="black"/>
                </a:solidFill>
              </a:rPr>
              <a:t> grand-</a:t>
            </a:r>
            <a:r>
              <a:rPr lang="es-CL" dirty="0" err="1">
                <a:solidFill>
                  <a:prstClr val="black"/>
                </a:solidFill>
              </a:rPr>
              <a:t>père</a:t>
            </a:r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BA74BC8-1977-4BCF-8BE1-4CD620777589}"/>
              </a:ext>
            </a:extLst>
          </p:cNvPr>
          <p:cNvSpPr/>
          <p:nvPr/>
        </p:nvSpPr>
        <p:spPr>
          <a:xfrm>
            <a:off x="1259632" y="2636912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DC931B-BD7B-4CB0-97B9-F894DDF16056}"/>
              </a:ext>
            </a:extLst>
          </p:cNvPr>
          <p:cNvSpPr/>
          <p:nvPr/>
        </p:nvSpPr>
        <p:spPr>
          <a:xfrm>
            <a:off x="1259632" y="469486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1820AD5-D2B8-4D24-89F0-DD581A499DE9}"/>
              </a:ext>
            </a:extLst>
          </p:cNvPr>
          <p:cNvSpPr/>
          <p:nvPr/>
        </p:nvSpPr>
        <p:spPr>
          <a:xfrm>
            <a:off x="1259632" y="5877272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0EC5A36-7850-425D-ABBE-2B582B70A0E7}"/>
              </a:ext>
            </a:extLst>
          </p:cNvPr>
          <p:cNvSpPr/>
          <p:nvPr/>
        </p:nvSpPr>
        <p:spPr>
          <a:xfrm>
            <a:off x="5075939" y="2636912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x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3F55EB7-B951-4FD0-8F35-0CFBB923B8B5}"/>
              </a:ext>
            </a:extLst>
          </p:cNvPr>
          <p:cNvSpPr/>
          <p:nvPr/>
        </p:nvSpPr>
        <p:spPr>
          <a:xfrm>
            <a:off x="5075939" y="3681029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487434C-2FEE-4D08-B2A6-04CB5B44A72B}"/>
              </a:ext>
            </a:extLst>
          </p:cNvPr>
          <p:cNvSpPr/>
          <p:nvPr/>
        </p:nvSpPr>
        <p:spPr>
          <a:xfrm>
            <a:off x="5075939" y="475608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x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B8B2BFE-AA2D-417E-BA21-D884FD524E16}"/>
              </a:ext>
            </a:extLst>
          </p:cNvPr>
          <p:cNvSpPr/>
          <p:nvPr/>
        </p:nvSpPr>
        <p:spPr>
          <a:xfrm>
            <a:off x="5075939" y="5831139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x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50567FE-BF8B-484E-AA51-66C823F1019C}"/>
              </a:ext>
            </a:extLst>
          </p:cNvPr>
          <p:cNvSpPr/>
          <p:nvPr/>
        </p:nvSpPr>
        <p:spPr>
          <a:xfrm>
            <a:off x="1259632" y="364502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178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Diana Ocares T\Pictures\BANDERA_FRANC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" b="6064"/>
          <a:stretch/>
        </p:blipFill>
        <p:spPr bwMode="auto">
          <a:xfrm>
            <a:off x="7956376" y="0"/>
            <a:ext cx="625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752528"/>
          </a:xfrm>
        </p:spPr>
        <p:txBody>
          <a:bodyPr>
            <a:normAutofit fontScale="90000"/>
          </a:bodyPr>
          <a:lstStyle/>
          <a:p>
            <a:r>
              <a:rPr lang="es-CL" dirty="0">
                <a:latin typeface="Showcard Gothic" panose="04020904020102020604" pitchFamily="82" charset="0"/>
              </a:rPr>
              <a:t>BRAVO! </a:t>
            </a:r>
            <a:br>
              <a:rPr lang="es-CL" dirty="0">
                <a:latin typeface="Showcard Gothic" panose="04020904020102020604" pitchFamily="82" charset="0"/>
              </a:rPr>
            </a:br>
            <a:r>
              <a:rPr lang="es-CL" dirty="0">
                <a:latin typeface="Showcard Gothic" panose="04020904020102020604" pitchFamily="82" charset="0"/>
              </a:rPr>
              <a:t>ET</a:t>
            </a:r>
            <a:br>
              <a:rPr lang="es-CL" dirty="0">
                <a:latin typeface="Showcard Gothic" panose="04020904020102020604" pitchFamily="82" charset="0"/>
              </a:rPr>
            </a:br>
            <a:br>
              <a:rPr lang="es-CL" dirty="0">
                <a:latin typeface="Showcard Gothic" panose="04020904020102020604" pitchFamily="82" charset="0"/>
              </a:rPr>
            </a:br>
            <a:r>
              <a:rPr lang="es-CL" dirty="0">
                <a:latin typeface="Showcard Gothic" panose="04020904020102020604" pitchFamily="82" charset="0"/>
              </a:rPr>
              <a:t>MERCI POUR VOTRE ATTENTION</a:t>
            </a:r>
            <a:br>
              <a:rPr lang="es-CL" dirty="0"/>
            </a:br>
            <a:br>
              <a:rPr lang="es-CL" dirty="0"/>
            </a:br>
            <a:endParaRPr lang="es-CL" dirty="0"/>
          </a:p>
        </p:txBody>
      </p:sp>
      <p:pic>
        <p:nvPicPr>
          <p:cNvPr id="13318" name="Picture 6" descr="C:\Users\Diana Ocares T\Pictures\dibujos-de-paris-francia-017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48316" cy="246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Diana Ocares T\Pictures\arc-de-triomph-coloring-page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1911772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94 mejores imágenes de Gatita Marie | Marie aristogatos, Fiesta ...">
            <a:extLst>
              <a:ext uri="{FF2B5EF4-FFF2-40B4-BE49-F238E27FC236}">
                <a16:creationId xmlns:a16="http://schemas.microsoft.com/office/drawing/2014/main" id="{F5A25778-9BB3-4447-AE04-3D128271B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86" b="94502" l="9746" r="97881">
                        <a14:foregroundMark x1="29661" y1="47423" x2="11017" y2="32302"/>
                        <a14:foregroundMark x1="11017" y1="32302" x2="20763" y2="10653"/>
                        <a14:foregroundMark x1="20763" y1="10653" x2="48305" y2="6529"/>
                        <a14:foregroundMark x1="48305" y1="6529" x2="74576" y2="18213"/>
                        <a14:foregroundMark x1="74576" y1="18213" x2="78390" y2="31615"/>
                        <a14:foregroundMark x1="29661" y1="51546" x2="9322" y2="64605"/>
                        <a14:foregroundMark x1="9322" y1="64605" x2="17797" y2="86598"/>
                        <a14:foregroundMark x1="17797" y1="86598" x2="41949" y2="97938"/>
                        <a14:foregroundMark x1="41949" y1="97938" x2="69492" y2="94502"/>
                        <a14:foregroundMark x1="69492" y1="94502" x2="77542" y2="73883"/>
                        <a14:foregroundMark x1="77542" y1="73883" x2="77542" y2="73883"/>
                        <a14:foregroundMark x1="38559" y1="31615" x2="55508" y2="14777"/>
                        <a14:foregroundMark x1="55508" y1="14777" x2="46610" y2="35052"/>
                        <a14:foregroundMark x1="46610" y1="35052" x2="39407" y2="30928"/>
                        <a14:foregroundMark x1="88136" y1="24399" x2="90678" y2="60137"/>
                        <a14:foregroundMark x1="89831" y1="62543" x2="97881" y2="56014"/>
                        <a14:foregroundMark x1="65254" y1="27148" x2="63983" y2="28179"/>
                        <a14:foregroundMark x1="65254" y1="27835" x2="63983" y2="28179"/>
                        <a14:foregroundMark x1="65254" y1="28179" x2="64831" y2="30928"/>
                        <a14:foregroundMark x1="60593" y1="28179" x2="60593" y2="28179"/>
                        <a14:foregroundMark x1="60593" y1="28179" x2="60593" y2="28179"/>
                        <a14:foregroundMark x1="60593" y1="28179" x2="60593" y2="2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52" y="4221089"/>
            <a:ext cx="1927141" cy="2376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3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4638"/>
            <a:ext cx="410445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CL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Elephant" panose="02020904090505020303" pitchFamily="18" charset="0"/>
              </a:rPr>
              <a:t>Objetivo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pPr lvl="0" algn="just"/>
            <a:r>
              <a:rPr lang="es-ES" b="1" dirty="0">
                <a:solidFill>
                  <a:prstClr val="black"/>
                </a:solidFill>
                <a:latin typeface="Georgia" panose="02040502050405020303" pitchFamily="18" charset="0"/>
              </a:rPr>
              <a:t>Reconocer el parentesco entre familiares.</a:t>
            </a:r>
          </a:p>
        </p:txBody>
      </p:sp>
    </p:spTree>
    <p:extLst>
      <p:ext uri="{BB962C8B-B14F-4D97-AF65-F5344CB8AC3E}">
        <p14:creationId xmlns:p14="http://schemas.microsoft.com/office/powerpoint/2010/main" val="40932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53905"/>
            <a:ext cx="6912768" cy="10709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>
                <a:ln w="11430"/>
                <a:solidFill>
                  <a:srgbClr val="FF0000"/>
                </a:solidFill>
                <a:latin typeface="Showcard Gothic" panose="04020904020102020604" pitchFamily="82" charset="0"/>
                <a:ea typeface="+mj-ea"/>
                <a:cs typeface="+mj-cs"/>
              </a:rPr>
              <a:t>MOI</a:t>
            </a:r>
            <a:endParaRPr lang="es-CL" b="1" spc="50" dirty="0">
              <a:ln w="11430"/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B5593F4C-7314-4C72-8470-AEFE09C97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5" b="94500" l="28297" r="67308">
                        <a14:foregroundMark x1="40934" y1="40125" x2="30357" y2="45750"/>
                        <a14:foregroundMark x1="30357" y1="45750" x2="37637" y2="48625"/>
                        <a14:foregroundMark x1="52885" y1="39500" x2="60302" y2="47375"/>
                        <a14:foregroundMark x1="60302" y1="47375" x2="49176" y2="43000"/>
                        <a14:foregroundMark x1="49176" y1="43000" x2="51786" y2="40750"/>
                        <a14:foregroundMark x1="63462" y1="47875" x2="62363" y2="49250"/>
                        <a14:foregroundMark x1="40110" y1="88625" x2="50687" y2="89250"/>
                        <a14:foregroundMark x1="54396" y1="90875" x2="67445" y2="94500"/>
                        <a14:foregroundMark x1="67445" y1="94500" x2="64973" y2="90000"/>
                        <a14:foregroundMark x1="28846" y1="47625" x2="28571" y2="55625"/>
                        <a14:foregroundMark x1="64148" y1="48625" x2="64148" y2="53375"/>
                        <a14:foregroundMark x1="60165" y1="24625" x2="59341" y2="13875"/>
                        <a14:foregroundMark x1="59341" y1="13875" x2="49588" y2="6625"/>
                        <a14:foregroundMark x1="49588" y1="6625" x2="37775" y2="8625"/>
                        <a14:foregroundMark x1="37775" y1="8625" x2="29396" y2="16625"/>
                        <a14:foregroundMark x1="29396" y1="16625" x2="30769" y2="22375"/>
                      </a14:backgroundRemoval>
                    </a14:imgEffect>
                  </a14:imgLayer>
                </a14:imgProps>
              </a:ext>
            </a:extLst>
          </a:blip>
          <a:srcRect l="23775" r="29020"/>
          <a:stretch/>
        </p:blipFill>
        <p:spPr>
          <a:xfrm>
            <a:off x="1062412" y="1280003"/>
            <a:ext cx="2232248" cy="5324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F79ACD6-4003-43DF-B3B3-63C275B5D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26" b="91901" l="9744" r="89776">
                        <a14:foregroundMark x1="58147" y1="29754" x2="57668" y2="30282"/>
                        <a14:foregroundMark x1="39617" y1="29754" x2="40096" y2="31426"/>
                        <a14:foregroundMark x1="23003" y1="14085" x2="36422" y2="7218"/>
                        <a14:foregroundMark x1="36422" y1="7218" x2="54153" y2="4577"/>
                        <a14:foregroundMark x1="54153" y1="4577" x2="70767" y2="6514"/>
                        <a14:foregroundMark x1="70767" y1="6514" x2="76358" y2="11356"/>
                        <a14:foregroundMark x1="64377" y1="33011" x2="60863" y2="29225"/>
                        <a14:foregroundMark x1="36422" y1="33275" x2="39137" y2="28697"/>
                        <a14:foregroundMark x1="60224" y1="89173" x2="46805" y2="89437"/>
                        <a14:foregroundMark x1="35463" y1="88908" x2="23003" y2="89173"/>
                        <a14:foregroundMark x1="52077" y1="91901" x2="45208" y2="904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8811" y="1352539"/>
            <a:ext cx="2897684" cy="552636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168154DF-1CEF-41F3-86EB-C05698E96095}"/>
              </a:ext>
            </a:extLst>
          </p:cNvPr>
          <p:cNvCxnSpPr/>
          <p:nvPr/>
        </p:nvCxnSpPr>
        <p:spPr>
          <a:xfrm flipH="1">
            <a:off x="3066920" y="1521684"/>
            <a:ext cx="936104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28DC150-9D18-49CD-8ED7-3DA3945C3634}"/>
              </a:ext>
            </a:extLst>
          </p:cNvPr>
          <p:cNvCxnSpPr>
            <a:cxnSpLocks/>
          </p:cNvCxnSpPr>
          <p:nvPr/>
        </p:nvCxnSpPr>
        <p:spPr>
          <a:xfrm>
            <a:off x="5058677" y="1485680"/>
            <a:ext cx="881477" cy="4680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9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24999" r="3338" b="50001"/>
          <a:stretch/>
        </p:blipFill>
        <p:spPr bwMode="auto">
          <a:xfrm>
            <a:off x="-1" y="282658"/>
            <a:ext cx="9144001" cy="1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0CC5A263-EA85-4C90-81CC-179C9211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6432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>
                <a:ln w="11430"/>
                <a:solidFill>
                  <a:srgbClr val="FF0000"/>
                </a:solidFill>
                <a:latin typeface="Showcard Gothic" panose="04020904020102020604" pitchFamily="82" charset="0"/>
                <a:ea typeface="+mj-ea"/>
                <a:cs typeface="+mj-cs"/>
              </a:rPr>
              <a:t>MA </a:t>
            </a:r>
            <a:r>
              <a:rPr lang="es-ES" sz="6000" b="1" spc="50" dirty="0" err="1">
                <a:ln w="11430"/>
                <a:solidFill>
                  <a:srgbClr val="FF0000"/>
                </a:solidFill>
                <a:latin typeface="Showcard Gothic" panose="04020904020102020604" pitchFamily="82" charset="0"/>
                <a:ea typeface="+mj-ea"/>
                <a:cs typeface="+mj-cs"/>
              </a:rPr>
              <a:t>MèRE</a:t>
            </a:r>
            <a:endParaRPr lang="es-CL" b="1" spc="50" dirty="0">
              <a:ln w="11430"/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FF8C1FCB-1A3C-48AD-A623-B9E79AC3B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94" b="94089" l="9744" r="89776">
                        <a14:foregroundMark x1="28275" y1="10703" x2="38978" y2="2716"/>
                        <a14:foregroundMark x1="38978" y1="2716" x2="52077" y2="3994"/>
                        <a14:foregroundMark x1="52077" y1="3994" x2="62780" y2="10703"/>
                        <a14:foregroundMark x1="62780" y1="10703" x2="63419" y2="11502"/>
                        <a14:foregroundMark x1="61821" y1="92173" x2="35783" y2="95527"/>
                        <a14:foregroundMark x1="35783" y1="95527" x2="22524" y2="94089"/>
                        <a14:foregroundMark x1="22524" y1="94089" x2="19010" y2="90575"/>
                        <a14:foregroundMark x1="49681" y1="43131" x2="43450" y2="436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1349" y="2384728"/>
            <a:ext cx="3921299" cy="3921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id="{A17E00F8-DB52-4566-A010-0E79AAAE7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>
                <a:ln w="11430"/>
                <a:solidFill>
                  <a:srgbClr val="FF0000"/>
                </a:solidFill>
                <a:latin typeface="Showcard Gothic" panose="04020904020102020604" pitchFamily="82" charset="0"/>
                <a:ea typeface="+mj-ea"/>
                <a:cs typeface="+mj-cs"/>
              </a:rPr>
              <a:t>MON </a:t>
            </a:r>
            <a:r>
              <a:rPr lang="es-ES" sz="6000" b="1" spc="50" dirty="0" err="1">
                <a:ln w="11430"/>
                <a:solidFill>
                  <a:srgbClr val="FF0000"/>
                </a:solidFill>
                <a:latin typeface="Showcard Gothic" panose="04020904020102020604" pitchFamily="82" charset="0"/>
                <a:ea typeface="+mj-ea"/>
                <a:cs typeface="+mj-cs"/>
              </a:rPr>
              <a:t>PèRE</a:t>
            </a:r>
            <a:endParaRPr lang="es-CL" b="1" spc="50" dirty="0">
              <a:ln w="11430"/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1E0403F5-09FA-4750-B706-F825BAE2A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1" b="99328" l="9744" r="89776">
                        <a14:foregroundMark x1="43930" y1="13710" x2="47284" y2="2151"/>
                        <a14:foregroundMark x1="47284" y1="2151" x2="60224" y2="4435"/>
                        <a14:foregroundMark x1="60224" y1="4435" x2="63419" y2="14113"/>
                        <a14:foregroundMark x1="59744" y1="28360" x2="52875" y2="31048"/>
                        <a14:foregroundMark x1="71086" y1="90188" x2="63738" y2="99328"/>
                        <a14:foregroundMark x1="63738" y1="99328" x2="61342" y2="90457"/>
                        <a14:foregroundMark x1="55272" y1="90860" x2="54473" y2="966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033" y="1916113"/>
            <a:ext cx="3695934" cy="4392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212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Diana Ocares T\Pictures\arc-de-triomph-coloring-pag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37533"/>
            <a:ext cx="2411760" cy="20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iana Ocares T\Pictures\dibujos-de-paris-francia-017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140364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E398205F-9954-4FDC-B382-EA4429D81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45121" y="2132856"/>
            <a:ext cx="2653757" cy="38791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id="{C651638A-70F9-4C46-BC52-AC94B5AF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60648"/>
            <a:ext cx="6912768" cy="10709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>
                <a:ln w="11430"/>
                <a:solidFill>
                  <a:srgbClr val="FF0000"/>
                </a:solidFill>
                <a:latin typeface="Showcard Gothic" panose="04020904020102020604" pitchFamily="82" charset="0"/>
                <a:ea typeface="+mj-ea"/>
                <a:cs typeface="+mj-cs"/>
              </a:rPr>
              <a:t>MA SOEUR</a:t>
            </a:r>
            <a:endParaRPr lang="es-CL" b="1" spc="50" dirty="0">
              <a:ln w="11430"/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5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DB441F63-E6F4-4133-85F0-7A55BD8BD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60648"/>
            <a:ext cx="6912768" cy="10709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>
                <a:ln w="11430"/>
                <a:solidFill>
                  <a:srgbClr val="FF0000"/>
                </a:solidFill>
                <a:latin typeface="Showcard Gothic" panose="04020904020102020604" pitchFamily="82" charset="0"/>
                <a:ea typeface="+mj-ea"/>
                <a:cs typeface="+mj-cs"/>
              </a:rPr>
              <a:t>MON </a:t>
            </a:r>
            <a:r>
              <a:rPr lang="es-ES" sz="6000" b="1" spc="50" dirty="0" err="1">
                <a:ln w="11430"/>
                <a:solidFill>
                  <a:srgbClr val="FF0000"/>
                </a:solidFill>
                <a:latin typeface="Showcard Gothic" panose="04020904020102020604" pitchFamily="82" charset="0"/>
                <a:ea typeface="+mj-ea"/>
                <a:cs typeface="+mj-cs"/>
              </a:rPr>
              <a:t>FRèRE</a:t>
            </a:r>
            <a:endParaRPr lang="es-CL" b="1" spc="50" dirty="0">
              <a:ln w="11430"/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22" name="Marcador de contenido 21">
            <a:extLst>
              <a:ext uri="{FF2B5EF4-FFF2-40B4-BE49-F238E27FC236}">
                <a16:creationId xmlns:a16="http://schemas.microsoft.com/office/drawing/2014/main" id="{0C41742F-4D97-4C3E-9CD0-37653F739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19" b="82031" l="0" r="98985">
                        <a14:foregroundMark x1="19289" y1="34375" x2="508" y2="47656"/>
                        <a14:foregroundMark x1="508" y1="47656" x2="0" y2="48047"/>
                        <a14:foregroundMark x1="92893" y1="40234" x2="98985" y2="47656"/>
                        <a14:foregroundMark x1="67005" y1="13672" x2="41624" y2="11719"/>
                        <a14:foregroundMark x1="41624" y1="11719" x2="29949" y2="14844"/>
                        <a14:foregroundMark x1="29949" y1="14844" x2="29442" y2="14844"/>
                        <a14:foregroundMark x1="27919" y1="75000" x2="38071" y2="80469"/>
                        <a14:foregroundMark x1="38071" y1="80469" x2="63959" y2="82031"/>
                        <a14:foregroundMark x1="63959" y1="82031" x2="73604" y2="75000"/>
                        <a14:foregroundMark x1="54822" y1="67578" x2="42640" y2="61719"/>
                        <a14:foregroundMark x1="42640" y1="61719" x2="45685" y2="71094"/>
                        <a14:foregroundMark x1="45685" y1="71094" x2="43147" y2="80469"/>
                        <a14:foregroundMark x1="43147" y1="80469" x2="55838" y2="81641"/>
                        <a14:foregroundMark x1="55838" y1="81641" x2="55838" y2="67188"/>
                      </a14:backgroundRemoval>
                    </a14:imgEffect>
                  </a14:imgLayer>
                </a14:imgProps>
              </a:ext>
            </a:extLst>
          </a:blip>
          <a:srcRect t="7853" b="16764"/>
          <a:stretch/>
        </p:blipFill>
        <p:spPr>
          <a:xfrm>
            <a:off x="2591780" y="2060848"/>
            <a:ext cx="3960440" cy="3879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76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650B837-3496-45B5-80BD-81D122DEF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358" y="2627306"/>
            <a:ext cx="3365284" cy="1603387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28121FCC-7DAA-4108-B29C-9ED83E890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8" cy="10801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>
                <a:ln w="11430"/>
                <a:solidFill>
                  <a:srgbClr val="FF0000"/>
                </a:solidFill>
                <a:latin typeface="Showcard Gothic" panose="04020904020102020604" pitchFamily="82" charset="0"/>
                <a:ea typeface="+mj-ea"/>
                <a:cs typeface="+mj-cs"/>
              </a:rPr>
              <a:t>MON GRAND-</a:t>
            </a:r>
            <a:r>
              <a:rPr lang="es-ES" sz="6000" b="1" spc="50" dirty="0" err="1">
                <a:ln w="11430"/>
                <a:solidFill>
                  <a:srgbClr val="FF0000"/>
                </a:solidFill>
                <a:latin typeface="Showcard Gothic" panose="04020904020102020604" pitchFamily="82" charset="0"/>
                <a:ea typeface="+mj-ea"/>
                <a:cs typeface="+mj-cs"/>
              </a:rPr>
              <a:t>PèRE</a:t>
            </a:r>
            <a:endParaRPr lang="es-CL" b="1" spc="50" dirty="0">
              <a:ln w="11430"/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5DB2106B-DDB7-47D1-A70D-1712E3866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3728" y="2538505"/>
            <a:ext cx="5197847" cy="3384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4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489E4FC-23E3-4E0D-A7CE-8F215C8BC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832" y="2276872"/>
            <a:ext cx="4176464" cy="38158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FE49F189-DC81-41E4-8207-56E44615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8" cy="10801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>
                <a:ln w="11430"/>
                <a:solidFill>
                  <a:srgbClr val="FF0000"/>
                </a:solidFill>
                <a:latin typeface="Showcard Gothic" panose="04020904020102020604" pitchFamily="82" charset="0"/>
                <a:ea typeface="+mj-ea"/>
                <a:cs typeface="+mj-cs"/>
              </a:rPr>
              <a:t>Ma GRAND-</a:t>
            </a:r>
            <a:r>
              <a:rPr lang="es-ES" sz="6000" b="1" spc="50" dirty="0" err="1">
                <a:ln w="11430"/>
                <a:solidFill>
                  <a:srgbClr val="FF0000"/>
                </a:solidFill>
                <a:latin typeface="Showcard Gothic" panose="04020904020102020604" pitchFamily="82" charset="0"/>
                <a:ea typeface="+mj-ea"/>
                <a:cs typeface="+mj-cs"/>
              </a:rPr>
              <a:t>MèRE</a:t>
            </a:r>
            <a:endParaRPr lang="es-CL" b="1" spc="50" dirty="0">
              <a:ln w="11430"/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2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238</Words>
  <Application>Microsoft Office PowerPoint</Application>
  <PresentationFormat>Presentación en pantalla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Andalus</vt:lpstr>
      <vt:lpstr>Arial</vt:lpstr>
      <vt:lpstr>Calibri</vt:lpstr>
      <vt:lpstr>Elephant</vt:lpstr>
      <vt:lpstr>Georgia</vt:lpstr>
      <vt:lpstr>Monotype Corsiva</vt:lpstr>
      <vt:lpstr>Showcard Gothic</vt:lpstr>
      <vt:lpstr>Tema de Office</vt:lpstr>
      <vt:lpstr>Presentación de PowerPoint</vt:lpstr>
      <vt:lpstr>Objetivo</vt:lpstr>
      <vt:lpstr>MOI</vt:lpstr>
      <vt:lpstr>MA MèRE</vt:lpstr>
      <vt:lpstr>MON PèRE</vt:lpstr>
      <vt:lpstr>MA SOEUR</vt:lpstr>
      <vt:lpstr>MON FRèRE</vt:lpstr>
      <vt:lpstr>MON GRAND-PèRE</vt:lpstr>
      <vt:lpstr>Ma GRAND-MèRE</vt:lpstr>
      <vt:lpstr>MA TANTE</vt:lpstr>
      <vt:lpstr>MON ONCLE</vt:lpstr>
      <vt:lpstr>VOCABULAIRE</vt:lpstr>
      <vt:lpstr>Cocher la bonne réponse Marcar la respuesta correcta</vt:lpstr>
      <vt:lpstr>  BONNE RÉPONSE RESPUESTA CORRECTA </vt:lpstr>
      <vt:lpstr>BRAVO!  ET  MERCI POUR VOTRE ATTENTION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L’ARGENT DE POCHE</dc:title>
  <dc:creator>Diana Ocares T</dc:creator>
  <cp:lastModifiedBy>SAHR OCARES, MARGOT DIANE</cp:lastModifiedBy>
  <cp:revision>193</cp:revision>
  <dcterms:created xsi:type="dcterms:W3CDTF">2017-04-09T21:16:20Z</dcterms:created>
  <dcterms:modified xsi:type="dcterms:W3CDTF">2020-06-23T22:49:56Z</dcterms:modified>
</cp:coreProperties>
</file>