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04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86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42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36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22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90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49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1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308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33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07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F402C-2AB5-4D84-91D5-7183E4BE85A3}" type="datetimeFigureOut">
              <a:rPr lang="es-CL" smtClean="0"/>
              <a:t>13-07-2020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F4A7880-3DF0-43E3-82E6-DDB70AFE0849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4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C9uxpzrIbw" TargetMode="External"/><Relationship Id="rId2" Type="http://schemas.openxmlformats.org/officeDocument/2006/relationships/hyperlink" Target="https://www.youtube.com/watch?v=ZXJmAv5Uno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8B613-829F-4676-B72D-B4B4BB80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147" y="463826"/>
            <a:ext cx="9766853" cy="1859377"/>
          </a:xfrm>
        </p:spPr>
        <p:txBody>
          <a:bodyPr>
            <a:normAutofit fontScale="9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Desafío:  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“Si Se La Puede Gana”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ECF636-7BA8-43CE-80CE-161CD4AD0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147" y="2665723"/>
            <a:ext cx="9144000" cy="978625"/>
          </a:xfrm>
        </p:spPr>
        <p:txBody>
          <a:bodyPr>
            <a:normAutofit/>
          </a:bodyPr>
          <a:lstStyle/>
          <a:p>
            <a:r>
              <a:rPr lang="es-CL" sz="4000" dirty="0"/>
              <a:t>Para estudiantes de 5° y 6° Básico.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5E9086-4762-4BA5-BAA7-3749A0E0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816626"/>
            <a:ext cx="4903304" cy="287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áfico 5" descr="Cara con gafas de sol con relleno sólido">
            <a:extLst>
              <a:ext uri="{FF2B5EF4-FFF2-40B4-BE49-F238E27FC236}">
                <a16:creationId xmlns:a16="http://schemas.microsoft.com/office/drawing/2014/main" id="{4D415438-B9BC-45C1-BB04-531B84CA9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800" y="2526926"/>
            <a:ext cx="914400" cy="914400"/>
          </a:xfrm>
          <a:prstGeom prst="rect">
            <a:avLst/>
          </a:prstGeom>
        </p:spPr>
      </p:pic>
      <p:pic>
        <p:nvPicPr>
          <p:cNvPr id="1026" name="Picture 2" descr="rayo-y-relampago-imagen-animada-0001">
            <a:extLst>
              <a:ext uri="{FF2B5EF4-FFF2-40B4-BE49-F238E27FC236}">
                <a16:creationId xmlns:a16="http://schemas.microsoft.com/office/drawing/2014/main" id="{E06E91E8-0ABE-45C5-BC66-C4F06BE1B6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2" y="424068"/>
            <a:ext cx="9144000" cy="26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8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A1E55-2CC4-4C67-A194-702FFEBE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953"/>
            <a:ext cx="10515600" cy="2928042"/>
          </a:xfrm>
        </p:spPr>
        <p:txBody>
          <a:bodyPr/>
          <a:lstStyle/>
          <a:p>
            <a:r>
              <a:rPr lang="es-CL" b="1" u="sng" dirty="0"/>
              <a:t>Ver  ambos  videos para las indicaciones del Desafío </a:t>
            </a:r>
            <a:br>
              <a:rPr lang="es-CL" dirty="0"/>
            </a:br>
            <a:endParaRPr lang="es-CL" dirty="0"/>
          </a:p>
        </p:txBody>
      </p:sp>
      <p:pic>
        <p:nvPicPr>
          <p:cNvPr id="4" name="VID-20200709-WA0000">
            <a:hlinkClick r:id="" action="ppaction://media"/>
            <a:extLst>
              <a:ext uri="{FF2B5EF4-FFF2-40B4-BE49-F238E27FC236}">
                <a16:creationId xmlns:a16="http://schemas.microsoft.com/office/drawing/2014/main" id="{0CFDCAA4-1711-4AB2-838D-B46C9C52AC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546" y="2144917"/>
            <a:ext cx="1889125" cy="3433763"/>
          </a:xfrm>
        </p:spPr>
      </p:pic>
      <p:pic>
        <p:nvPicPr>
          <p:cNvPr id="2052" name="Picture 4" descr="Imágenes gifs con frases de ánimo">
            <a:extLst>
              <a:ext uri="{FF2B5EF4-FFF2-40B4-BE49-F238E27FC236}">
                <a16:creationId xmlns:a16="http://schemas.microsoft.com/office/drawing/2014/main" id="{4CCB0CF4-95A2-40B3-BA15-3F4B9D4D94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70" y="543339"/>
            <a:ext cx="4240694" cy="56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: a la derecha con bandas 4">
            <a:extLst>
              <a:ext uri="{FF2B5EF4-FFF2-40B4-BE49-F238E27FC236}">
                <a16:creationId xmlns:a16="http://schemas.microsoft.com/office/drawing/2014/main" id="{1051EE68-A1EC-4F92-BEB8-E8FD61388CCD}"/>
              </a:ext>
            </a:extLst>
          </p:cNvPr>
          <p:cNvSpPr/>
          <p:nvPr/>
        </p:nvSpPr>
        <p:spPr>
          <a:xfrm rot="5551303">
            <a:off x="4471669" y="1685150"/>
            <a:ext cx="2662041" cy="10535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61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392F6-FD87-4E61-85E1-08019C1F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885672"/>
          </a:xfrm>
        </p:spPr>
        <p:txBody>
          <a:bodyPr>
            <a:normAutofit/>
          </a:bodyPr>
          <a:lstStyle/>
          <a:p>
            <a:r>
              <a:rPr lang="es-CL" dirty="0"/>
              <a:t>Enviar el video al correo:</a:t>
            </a:r>
            <a:br>
              <a:rPr lang="es-CL" dirty="0"/>
            </a:br>
            <a:r>
              <a:rPr lang="es-CL" dirty="0"/>
              <a:t>cecolegiosanmanuel@gmail.com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E31339-582E-45B6-87C3-EEFF3FB62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86610"/>
            <a:ext cx="9603275" cy="3279736"/>
          </a:xfrm>
        </p:spPr>
        <p:txBody>
          <a:bodyPr/>
          <a:lstStyle/>
          <a:p>
            <a:r>
              <a:rPr lang="es-CL" sz="3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 ambos videos y elegir uno:</a:t>
            </a:r>
          </a:p>
          <a:p>
            <a:r>
              <a:rPr lang="es-CL" dirty="0">
                <a:solidFill>
                  <a:srgbClr val="FA2B5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https://www.youtube.com/watch?v=ZXJmAv5UnoA</a:t>
            </a:r>
            <a:endParaRPr lang="es-CL" dirty="0"/>
          </a:p>
          <a:p>
            <a:endParaRPr lang="es-CL" dirty="0"/>
          </a:p>
          <a:p>
            <a:r>
              <a:rPr lang="es-CL" dirty="0">
                <a:hlinkClick r:id="rId3"/>
              </a:rPr>
              <a:t>https://www.youtube.com/watch?v=VC9uxpzrIbw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1026" name="Picture 2" descr="Cómo reaccionó la oposición tras el fallo de la Corte">
            <a:extLst>
              <a:ext uri="{FF2B5EF4-FFF2-40B4-BE49-F238E27FC236}">
                <a16:creationId xmlns:a16="http://schemas.microsoft.com/office/drawing/2014/main" id="{5D592E6E-E6FB-49F1-B02E-BC3E6B2D4B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88" y="2067339"/>
            <a:ext cx="3485322" cy="284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09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C102209-BE86-47B9-A43E-1CCB91022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918"/>
          <a:stretch/>
        </p:blipFill>
        <p:spPr>
          <a:xfrm>
            <a:off x="265043" y="212035"/>
            <a:ext cx="11436627" cy="4518992"/>
          </a:xfrm>
          <a:prstGeom prst="rect">
            <a:avLst/>
          </a:prstGeom>
        </p:spPr>
      </p:pic>
      <p:pic>
        <p:nvPicPr>
          <p:cNvPr id="2050" name="Picture 2" descr="CLUB DE LAS AMIGAS DE LAS MANUALIDADES | Imagem de alegria ...">
            <a:extLst>
              <a:ext uri="{FF2B5EF4-FFF2-40B4-BE49-F238E27FC236}">
                <a16:creationId xmlns:a16="http://schemas.microsoft.com/office/drawing/2014/main" id="{C255EC15-A04E-4F3B-87FC-F1A45653A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11" y="3962400"/>
            <a:ext cx="3133725" cy="25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7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92</TotalTime>
  <Words>74</Words>
  <Application>Microsoft Office PowerPoint</Application>
  <PresentationFormat>Panorámica</PresentationFormat>
  <Paragraphs>8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Galería</vt:lpstr>
      <vt:lpstr>Desafío:   “Si Se La Puede Gana”</vt:lpstr>
      <vt:lpstr>Ver  ambos  videos para las indicaciones del Desafío  </vt:lpstr>
      <vt:lpstr>Enviar el video al correo: cecolegiosanmanuel@gmail.com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Desafío “Si se la puede Gana”</dc:title>
  <dc:creator>Ramón Díaz Santibáñez</dc:creator>
  <cp:lastModifiedBy>Ana del Río</cp:lastModifiedBy>
  <cp:revision>11</cp:revision>
  <dcterms:created xsi:type="dcterms:W3CDTF">2020-07-08T21:56:18Z</dcterms:created>
  <dcterms:modified xsi:type="dcterms:W3CDTF">2020-07-12T22:28:33Z</dcterms:modified>
</cp:coreProperties>
</file>